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  <Override PartName="/ppt/authors.xml" ContentType="application/vnd.ms-powerpoint.author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5" Type="http://schemas.microsoft.com/office/2020/02/relationships/classificationlabels" Target="docMetadata/LabelInfo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 autoCompressPictures="0">
  <p:sldMasterIdLst>
    <p:sldMasterId id="2147483660" r:id="rId4"/>
  </p:sldMasterIdLst>
  <p:notesMasterIdLst>
    <p:notesMasterId r:id="rId21"/>
  </p:notesMasterIdLst>
  <p:handoutMasterIdLst>
    <p:handoutMasterId r:id="rId22"/>
  </p:handoutMasterIdLst>
  <p:sldIdLst>
    <p:sldId id="385" r:id="rId5"/>
    <p:sldId id="398" r:id="rId6"/>
    <p:sldId id="399" r:id="rId7"/>
    <p:sldId id="400" r:id="rId8"/>
    <p:sldId id="402" r:id="rId9"/>
    <p:sldId id="404" r:id="rId10"/>
    <p:sldId id="401" r:id="rId11"/>
    <p:sldId id="403" r:id="rId12"/>
    <p:sldId id="406" r:id="rId13"/>
    <p:sldId id="409" r:id="rId14"/>
    <p:sldId id="405" r:id="rId15"/>
    <p:sldId id="410" r:id="rId16"/>
    <p:sldId id="397" r:id="rId17"/>
    <p:sldId id="407" r:id="rId18"/>
    <p:sldId id="408" r:id="rId19"/>
    <p:sldId id="396" r:id="rId2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880" userDrawn="1">
          <p15:clr>
            <a:srgbClr val="A4A3A4"/>
          </p15:clr>
        </p15:guide>
        <p15:guide id="3" pos="480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00000000-0000-0000-0000-000000000000}" name="Author" initials="A" userId="Author" providerId="AD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3" name="Автор" initials="A" lastIdx="0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7472A"/>
    <a:srgbClr val="F5F5F5"/>
    <a:srgbClr val="D24726"/>
    <a:srgbClr val="9FCDB3"/>
    <a:srgbClr val="217346"/>
    <a:srgbClr val="000000"/>
    <a:srgbClr val="D9D9D9"/>
    <a:srgbClr val="F3F2F1"/>
    <a:srgbClr val="FF0066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854"/>
    <p:restoredTop sz="94560"/>
  </p:normalViewPr>
  <p:slideViewPr>
    <p:cSldViewPr snapToGrid="0">
      <p:cViewPr varScale="1">
        <p:scale>
          <a:sx n="103" d="100"/>
          <a:sy n="103" d="100"/>
        </p:scale>
        <p:origin x="-798" y="-84"/>
      </p:cViewPr>
      <p:guideLst>
        <p:guide orient="horz" pos="2880"/>
        <p:guide pos="480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>
        <p:scale>
          <a:sx n="1" d="2"/>
          <a:sy n="1" d="2"/>
        </p:scale>
        <p:origin x="3403" y="283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commentAuthors" Target="commentAuthors.xml"/><Relationship Id="rId28" Type="http://schemas.microsoft.com/office/2018/10/relationships/authors" Target="author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handoutMaster" Target="handoutMasters/handoutMaster1.xml"/><Relationship Id="rId27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8866E9F-AA34-4632-9832-1BBA2FF670EE}" type="doc">
      <dgm:prSet loTypeId="urn:microsoft.com/office/officeart/2008/layout/VerticalCurv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00F46C82-086C-4CAB-AE84-43C8B3ED46F1}">
      <dgm:prSet phldrT="[Текст]"/>
      <dgm:spPr/>
      <dgm:t>
        <a:bodyPr/>
        <a:lstStyle/>
        <a:p>
          <a:r>
            <a:rPr lang="ru-RU" b="1" dirty="0"/>
            <a:t>Коммуникативные книжки</a:t>
          </a:r>
          <a:endParaRPr lang="ru-RU" dirty="0"/>
        </a:p>
      </dgm:t>
    </dgm:pt>
    <dgm:pt modelId="{F030787C-E613-41E5-A1B7-C96B8FB2323E}" type="parTrans" cxnId="{58C58C1A-1BF2-461A-BD1A-367EFBB1474A}">
      <dgm:prSet/>
      <dgm:spPr/>
      <dgm:t>
        <a:bodyPr/>
        <a:lstStyle/>
        <a:p>
          <a:endParaRPr lang="ru-RU"/>
        </a:p>
      </dgm:t>
    </dgm:pt>
    <dgm:pt modelId="{EE19D257-2879-41A0-9C94-D96DC11FD1A9}" type="sibTrans" cxnId="{58C58C1A-1BF2-461A-BD1A-367EFBB1474A}">
      <dgm:prSet/>
      <dgm:spPr/>
      <dgm:t>
        <a:bodyPr/>
        <a:lstStyle/>
        <a:p>
          <a:endParaRPr lang="ru-RU"/>
        </a:p>
      </dgm:t>
    </dgm:pt>
    <dgm:pt modelId="{5D3EE6A0-9BD9-4883-8132-28D661CB3C16}">
      <dgm:prSet phldrT="[Текст]"/>
      <dgm:spPr/>
      <dgm:t>
        <a:bodyPr/>
        <a:lstStyle/>
        <a:p>
          <a:r>
            <a:rPr lang="ru-RU" b="1" dirty="0"/>
            <a:t>Система жестов</a:t>
          </a:r>
          <a:endParaRPr lang="ru-RU" dirty="0"/>
        </a:p>
      </dgm:t>
    </dgm:pt>
    <dgm:pt modelId="{63CB5165-A94F-429C-ABBD-FF947D8C6D36}" type="parTrans" cxnId="{AB9A0354-5932-4162-A432-EE0A7C969C74}">
      <dgm:prSet/>
      <dgm:spPr/>
      <dgm:t>
        <a:bodyPr/>
        <a:lstStyle/>
        <a:p>
          <a:endParaRPr lang="ru-RU"/>
        </a:p>
      </dgm:t>
    </dgm:pt>
    <dgm:pt modelId="{62A77687-D765-4340-845E-38CA35ADA1A3}" type="sibTrans" cxnId="{AB9A0354-5932-4162-A432-EE0A7C969C74}">
      <dgm:prSet/>
      <dgm:spPr/>
      <dgm:t>
        <a:bodyPr/>
        <a:lstStyle/>
        <a:p>
          <a:endParaRPr lang="ru-RU"/>
        </a:p>
      </dgm:t>
    </dgm:pt>
    <dgm:pt modelId="{DACF0926-72EB-413E-9653-73432B666EAE}">
      <dgm:prSet phldrT="[Текст]"/>
      <dgm:spPr/>
      <dgm:t>
        <a:bodyPr/>
        <a:lstStyle/>
        <a:p>
          <a:r>
            <a:rPr lang="ru-RU" b="1" dirty="0"/>
            <a:t>Вспомогательные устройства</a:t>
          </a:r>
          <a:endParaRPr lang="ru-RU" dirty="0"/>
        </a:p>
      </dgm:t>
    </dgm:pt>
    <dgm:pt modelId="{2739434D-40A8-4F88-8599-52419FE895CF}" type="parTrans" cxnId="{E03A6069-E90C-486D-8F0D-230244A11775}">
      <dgm:prSet/>
      <dgm:spPr/>
      <dgm:t>
        <a:bodyPr/>
        <a:lstStyle/>
        <a:p>
          <a:endParaRPr lang="ru-RU"/>
        </a:p>
      </dgm:t>
    </dgm:pt>
    <dgm:pt modelId="{67BEB4CD-979B-466C-BE5F-4397E198F4F1}" type="sibTrans" cxnId="{E03A6069-E90C-486D-8F0D-230244A11775}">
      <dgm:prSet/>
      <dgm:spPr/>
      <dgm:t>
        <a:bodyPr/>
        <a:lstStyle/>
        <a:p>
          <a:endParaRPr lang="ru-RU"/>
        </a:p>
      </dgm:t>
    </dgm:pt>
    <dgm:pt modelId="{E0968059-1DA7-4343-82D6-AD41A4415AC6}">
      <dgm:prSet/>
      <dgm:spPr/>
      <dgm:t>
        <a:bodyPr/>
        <a:lstStyle/>
        <a:p>
          <a:r>
            <a:rPr lang="ru-RU" b="1" dirty="0"/>
            <a:t>Интерактивные коммуникационные доски</a:t>
          </a:r>
          <a:endParaRPr lang="ru-RU" dirty="0"/>
        </a:p>
      </dgm:t>
    </dgm:pt>
    <dgm:pt modelId="{A07E1233-E3E6-4308-A381-7E85E227EF1A}" type="parTrans" cxnId="{A1DCD90D-514F-4BFF-B0F5-AD4DC00C0908}">
      <dgm:prSet/>
      <dgm:spPr/>
      <dgm:t>
        <a:bodyPr/>
        <a:lstStyle/>
        <a:p>
          <a:endParaRPr lang="ru-RU"/>
        </a:p>
      </dgm:t>
    </dgm:pt>
    <dgm:pt modelId="{84A9168C-1378-4668-A91F-542E1D10AD20}" type="sibTrans" cxnId="{A1DCD90D-514F-4BFF-B0F5-AD4DC00C0908}">
      <dgm:prSet/>
      <dgm:spPr/>
      <dgm:t>
        <a:bodyPr/>
        <a:lstStyle/>
        <a:p>
          <a:endParaRPr lang="ru-RU"/>
        </a:p>
      </dgm:t>
    </dgm:pt>
    <dgm:pt modelId="{B73044A1-8A74-4388-8685-42467980C83C}" type="pres">
      <dgm:prSet presAssocID="{28866E9F-AA34-4632-9832-1BBA2FF670EE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ru-RU"/>
        </a:p>
      </dgm:t>
    </dgm:pt>
    <dgm:pt modelId="{CD11EA03-72EC-4E3E-A7ED-A07E05AE657B}" type="pres">
      <dgm:prSet presAssocID="{28866E9F-AA34-4632-9832-1BBA2FF670EE}" presName="Name1" presStyleCnt="0"/>
      <dgm:spPr/>
    </dgm:pt>
    <dgm:pt modelId="{5330A951-0B0F-4224-92CD-E76F91A29779}" type="pres">
      <dgm:prSet presAssocID="{28866E9F-AA34-4632-9832-1BBA2FF670EE}" presName="cycle" presStyleCnt="0"/>
      <dgm:spPr/>
    </dgm:pt>
    <dgm:pt modelId="{E4EFD461-0D2D-47B4-AFDB-9C3E2D1F7DD8}" type="pres">
      <dgm:prSet presAssocID="{28866E9F-AA34-4632-9832-1BBA2FF670EE}" presName="srcNode" presStyleLbl="node1" presStyleIdx="0" presStyleCnt="4"/>
      <dgm:spPr/>
    </dgm:pt>
    <dgm:pt modelId="{F6534E64-9A9B-4E8F-A34E-73D7521A49B4}" type="pres">
      <dgm:prSet presAssocID="{28866E9F-AA34-4632-9832-1BBA2FF670EE}" presName="conn" presStyleLbl="parChTrans1D2" presStyleIdx="0" presStyleCnt="1"/>
      <dgm:spPr/>
      <dgm:t>
        <a:bodyPr/>
        <a:lstStyle/>
        <a:p>
          <a:endParaRPr lang="ru-RU"/>
        </a:p>
      </dgm:t>
    </dgm:pt>
    <dgm:pt modelId="{EAF09429-ABF2-4AA4-807D-9D965E4BA7C9}" type="pres">
      <dgm:prSet presAssocID="{28866E9F-AA34-4632-9832-1BBA2FF670EE}" presName="extraNode" presStyleLbl="node1" presStyleIdx="0" presStyleCnt="4"/>
      <dgm:spPr/>
    </dgm:pt>
    <dgm:pt modelId="{DC11B266-E6AF-4A43-9CF0-2817BF277AD0}" type="pres">
      <dgm:prSet presAssocID="{28866E9F-AA34-4632-9832-1BBA2FF670EE}" presName="dstNode" presStyleLbl="node1" presStyleIdx="0" presStyleCnt="4"/>
      <dgm:spPr/>
    </dgm:pt>
    <dgm:pt modelId="{CA19C6B8-40F0-4EA2-8EA4-8E5E009E9FA4}" type="pres">
      <dgm:prSet presAssocID="{00F46C82-086C-4CAB-AE84-43C8B3ED46F1}" presName="text_1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2B2F83D-47AF-4CD9-9BF4-CCD06E8EE379}" type="pres">
      <dgm:prSet presAssocID="{00F46C82-086C-4CAB-AE84-43C8B3ED46F1}" presName="accent_1" presStyleCnt="0"/>
      <dgm:spPr/>
    </dgm:pt>
    <dgm:pt modelId="{88D3BCF8-C948-450C-A51F-F3C043A769EE}" type="pres">
      <dgm:prSet presAssocID="{00F46C82-086C-4CAB-AE84-43C8B3ED46F1}" presName="accentRepeatNode" presStyleLbl="solidFgAcc1" presStyleIdx="0" presStyleCnt="4"/>
      <dgm:spPr/>
    </dgm:pt>
    <dgm:pt modelId="{1025757C-8FAC-4713-99F6-1642AD76C770}" type="pres">
      <dgm:prSet presAssocID="{5D3EE6A0-9BD9-4883-8132-28D661CB3C16}" presName="text_2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F85F131-CC1A-47EB-B5EF-80C200CDF9D4}" type="pres">
      <dgm:prSet presAssocID="{5D3EE6A0-9BD9-4883-8132-28D661CB3C16}" presName="accent_2" presStyleCnt="0"/>
      <dgm:spPr/>
    </dgm:pt>
    <dgm:pt modelId="{9D1C57E6-4456-4796-A9BA-0894D56CCDD6}" type="pres">
      <dgm:prSet presAssocID="{5D3EE6A0-9BD9-4883-8132-28D661CB3C16}" presName="accentRepeatNode" presStyleLbl="solidFgAcc1" presStyleIdx="1" presStyleCnt="4"/>
      <dgm:spPr/>
    </dgm:pt>
    <dgm:pt modelId="{394622A6-C94F-4815-8F77-FAC79ABB1372}" type="pres">
      <dgm:prSet presAssocID="{E0968059-1DA7-4343-82D6-AD41A4415AC6}" presName="text_3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9A524EC-FA29-4C64-9E23-77C22B06AA25}" type="pres">
      <dgm:prSet presAssocID="{E0968059-1DA7-4343-82D6-AD41A4415AC6}" presName="accent_3" presStyleCnt="0"/>
      <dgm:spPr/>
    </dgm:pt>
    <dgm:pt modelId="{834496BB-92B1-4A9C-8FAB-0DC0B1360496}" type="pres">
      <dgm:prSet presAssocID="{E0968059-1DA7-4343-82D6-AD41A4415AC6}" presName="accentRepeatNode" presStyleLbl="solidFgAcc1" presStyleIdx="2" presStyleCnt="4"/>
      <dgm:spPr/>
    </dgm:pt>
    <dgm:pt modelId="{41BAD35E-A17E-4591-8D85-C7CB6AB636BF}" type="pres">
      <dgm:prSet presAssocID="{DACF0926-72EB-413E-9653-73432B666EAE}" presName="text_4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F0C8E2F-2044-4DCD-BB0D-312C503DCB13}" type="pres">
      <dgm:prSet presAssocID="{DACF0926-72EB-413E-9653-73432B666EAE}" presName="accent_4" presStyleCnt="0"/>
      <dgm:spPr/>
    </dgm:pt>
    <dgm:pt modelId="{AD7F65D6-B004-4D40-97A5-6983181C0A89}" type="pres">
      <dgm:prSet presAssocID="{DACF0926-72EB-413E-9653-73432B666EAE}" presName="accentRepeatNode" presStyleLbl="solidFgAcc1" presStyleIdx="3" presStyleCnt="4"/>
      <dgm:spPr/>
    </dgm:pt>
  </dgm:ptLst>
  <dgm:cxnLst>
    <dgm:cxn modelId="{58C58C1A-1BF2-461A-BD1A-367EFBB1474A}" srcId="{28866E9F-AA34-4632-9832-1BBA2FF670EE}" destId="{00F46C82-086C-4CAB-AE84-43C8B3ED46F1}" srcOrd="0" destOrd="0" parTransId="{F030787C-E613-41E5-A1B7-C96B8FB2323E}" sibTransId="{EE19D257-2879-41A0-9C94-D96DC11FD1A9}"/>
    <dgm:cxn modelId="{04B0C247-8B82-41E1-A60A-F51D35D0F34E}" type="presOf" srcId="{EE19D257-2879-41A0-9C94-D96DC11FD1A9}" destId="{F6534E64-9A9B-4E8F-A34E-73D7521A49B4}" srcOrd="0" destOrd="0" presId="urn:microsoft.com/office/officeart/2008/layout/VerticalCurvedList"/>
    <dgm:cxn modelId="{AB9A0354-5932-4162-A432-EE0A7C969C74}" srcId="{28866E9F-AA34-4632-9832-1BBA2FF670EE}" destId="{5D3EE6A0-9BD9-4883-8132-28D661CB3C16}" srcOrd="1" destOrd="0" parTransId="{63CB5165-A94F-429C-ABBD-FF947D8C6D36}" sibTransId="{62A77687-D765-4340-845E-38CA35ADA1A3}"/>
    <dgm:cxn modelId="{7DCCD8F6-EE75-4F9D-8393-8B16D3E229CA}" type="presOf" srcId="{00F46C82-086C-4CAB-AE84-43C8B3ED46F1}" destId="{CA19C6B8-40F0-4EA2-8EA4-8E5E009E9FA4}" srcOrd="0" destOrd="0" presId="urn:microsoft.com/office/officeart/2008/layout/VerticalCurvedList"/>
    <dgm:cxn modelId="{303AFA45-971E-42C4-99E3-9AA2F21C0666}" type="presOf" srcId="{E0968059-1DA7-4343-82D6-AD41A4415AC6}" destId="{394622A6-C94F-4815-8F77-FAC79ABB1372}" srcOrd="0" destOrd="0" presId="urn:microsoft.com/office/officeart/2008/layout/VerticalCurvedList"/>
    <dgm:cxn modelId="{E03A6069-E90C-486D-8F0D-230244A11775}" srcId="{28866E9F-AA34-4632-9832-1BBA2FF670EE}" destId="{DACF0926-72EB-413E-9653-73432B666EAE}" srcOrd="3" destOrd="0" parTransId="{2739434D-40A8-4F88-8599-52419FE895CF}" sibTransId="{67BEB4CD-979B-466C-BE5F-4397E198F4F1}"/>
    <dgm:cxn modelId="{A1DCD90D-514F-4BFF-B0F5-AD4DC00C0908}" srcId="{28866E9F-AA34-4632-9832-1BBA2FF670EE}" destId="{E0968059-1DA7-4343-82D6-AD41A4415AC6}" srcOrd="2" destOrd="0" parTransId="{A07E1233-E3E6-4308-A381-7E85E227EF1A}" sibTransId="{84A9168C-1378-4668-A91F-542E1D10AD20}"/>
    <dgm:cxn modelId="{7A3B613F-F540-48D7-8831-46DF462246D5}" type="presOf" srcId="{5D3EE6A0-9BD9-4883-8132-28D661CB3C16}" destId="{1025757C-8FAC-4713-99F6-1642AD76C770}" srcOrd="0" destOrd="0" presId="urn:microsoft.com/office/officeart/2008/layout/VerticalCurvedList"/>
    <dgm:cxn modelId="{E562C568-3F67-4BF6-BCB9-C6F90F7141CE}" type="presOf" srcId="{28866E9F-AA34-4632-9832-1BBA2FF670EE}" destId="{B73044A1-8A74-4388-8685-42467980C83C}" srcOrd="0" destOrd="0" presId="urn:microsoft.com/office/officeart/2008/layout/VerticalCurvedList"/>
    <dgm:cxn modelId="{28A3D7B6-D4B6-44AE-B219-AEF9CE184A2D}" type="presOf" srcId="{DACF0926-72EB-413E-9653-73432B666EAE}" destId="{41BAD35E-A17E-4591-8D85-C7CB6AB636BF}" srcOrd="0" destOrd="0" presId="urn:microsoft.com/office/officeart/2008/layout/VerticalCurvedList"/>
    <dgm:cxn modelId="{DBA8CE40-3C4D-4DAB-9015-160A16A5D36D}" type="presParOf" srcId="{B73044A1-8A74-4388-8685-42467980C83C}" destId="{CD11EA03-72EC-4E3E-A7ED-A07E05AE657B}" srcOrd="0" destOrd="0" presId="urn:microsoft.com/office/officeart/2008/layout/VerticalCurvedList"/>
    <dgm:cxn modelId="{C7794432-B158-4FA4-977F-D8285DAFAF63}" type="presParOf" srcId="{CD11EA03-72EC-4E3E-A7ED-A07E05AE657B}" destId="{5330A951-0B0F-4224-92CD-E76F91A29779}" srcOrd="0" destOrd="0" presId="urn:microsoft.com/office/officeart/2008/layout/VerticalCurvedList"/>
    <dgm:cxn modelId="{02C661AC-3CA8-457E-94D4-BEFA0257529F}" type="presParOf" srcId="{5330A951-0B0F-4224-92CD-E76F91A29779}" destId="{E4EFD461-0D2D-47B4-AFDB-9C3E2D1F7DD8}" srcOrd="0" destOrd="0" presId="urn:microsoft.com/office/officeart/2008/layout/VerticalCurvedList"/>
    <dgm:cxn modelId="{35A83B96-46BA-4120-9CAA-024069E127D2}" type="presParOf" srcId="{5330A951-0B0F-4224-92CD-E76F91A29779}" destId="{F6534E64-9A9B-4E8F-A34E-73D7521A49B4}" srcOrd="1" destOrd="0" presId="urn:microsoft.com/office/officeart/2008/layout/VerticalCurvedList"/>
    <dgm:cxn modelId="{2C18ABBC-208F-4BE2-8271-B02C700012AA}" type="presParOf" srcId="{5330A951-0B0F-4224-92CD-E76F91A29779}" destId="{EAF09429-ABF2-4AA4-807D-9D965E4BA7C9}" srcOrd="2" destOrd="0" presId="urn:microsoft.com/office/officeart/2008/layout/VerticalCurvedList"/>
    <dgm:cxn modelId="{F3F8FF3F-43A8-43FF-8230-EBD2D3EEC53B}" type="presParOf" srcId="{5330A951-0B0F-4224-92CD-E76F91A29779}" destId="{DC11B266-E6AF-4A43-9CF0-2817BF277AD0}" srcOrd="3" destOrd="0" presId="urn:microsoft.com/office/officeart/2008/layout/VerticalCurvedList"/>
    <dgm:cxn modelId="{27BB6F11-0764-4083-B7F5-F1BCC769E091}" type="presParOf" srcId="{CD11EA03-72EC-4E3E-A7ED-A07E05AE657B}" destId="{CA19C6B8-40F0-4EA2-8EA4-8E5E009E9FA4}" srcOrd="1" destOrd="0" presId="urn:microsoft.com/office/officeart/2008/layout/VerticalCurvedList"/>
    <dgm:cxn modelId="{DBC10336-17BA-4DCA-88D9-265C866079FD}" type="presParOf" srcId="{CD11EA03-72EC-4E3E-A7ED-A07E05AE657B}" destId="{12B2F83D-47AF-4CD9-9BF4-CCD06E8EE379}" srcOrd="2" destOrd="0" presId="urn:microsoft.com/office/officeart/2008/layout/VerticalCurvedList"/>
    <dgm:cxn modelId="{90CE56C2-F889-4314-B7EA-53C3BCE57CC2}" type="presParOf" srcId="{12B2F83D-47AF-4CD9-9BF4-CCD06E8EE379}" destId="{88D3BCF8-C948-450C-A51F-F3C043A769EE}" srcOrd="0" destOrd="0" presId="urn:microsoft.com/office/officeart/2008/layout/VerticalCurvedList"/>
    <dgm:cxn modelId="{E8C93288-2736-4DD7-9356-9AF7EF42BC48}" type="presParOf" srcId="{CD11EA03-72EC-4E3E-A7ED-A07E05AE657B}" destId="{1025757C-8FAC-4713-99F6-1642AD76C770}" srcOrd="3" destOrd="0" presId="urn:microsoft.com/office/officeart/2008/layout/VerticalCurvedList"/>
    <dgm:cxn modelId="{73B3B750-2CAB-4FB9-A658-B8EADD11118A}" type="presParOf" srcId="{CD11EA03-72EC-4E3E-A7ED-A07E05AE657B}" destId="{CF85F131-CC1A-47EB-B5EF-80C200CDF9D4}" srcOrd="4" destOrd="0" presId="urn:microsoft.com/office/officeart/2008/layout/VerticalCurvedList"/>
    <dgm:cxn modelId="{ECC4B7EB-8A86-4C88-B6E0-135AA611BA0C}" type="presParOf" srcId="{CF85F131-CC1A-47EB-B5EF-80C200CDF9D4}" destId="{9D1C57E6-4456-4796-A9BA-0894D56CCDD6}" srcOrd="0" destOrd="0" presId="urn:microsoft.com/office/officeart/2008/layout/VerticalCurvedList"/>
    <dgm:cxn modelId="{034805C9-0810-47DE-9878-5ED0A28C9657}" type="presParOf" srcId="{CD11EA03-72EC-4E3E-A7ED-A07E05AE657B}" destId="{394622A6-C94F-4815-8F77-FAC79ABB1372}" srcOrd="5" destOrd="0" presId="urn:microsoft.com/office/officeart/2008/layout/VerticalCurvedList"/>
    <dgm:cxn modelId="{984758C9-3985-4622-BF6B-D40C0767D851}" type="presParOf" srcId="{CD11EA03-72EC-4E3E-A7ED-A07E05AE657B}" destId="{B9A524EC-FA29-4C64-9E23-77C22B06AA25}" srcOrd="6" destOrd="0" presId="urn:microsoft.com/office/officeart/2008/layout/VerticalCurvedList"/>
    <dgm:cxn modelId="{6485F48F-0556-4F30-A940-E728DE979F2D}" type="presParOf" srcId="{B9A524EC-FA29-4C64-9E23-77C22B06AA25}" destId="{834496BB-92B1-4A9C-8FAB-0DC0B1360496}" srcOrd="0" destOrd="0" presId="urn:microsoft.com/office/officeart/2008/layout/VerticalCurvedList"/>
    <dgm:cxn modelId="{112854AF-52D9-4FAB-8572-64089C349D90}" type="presParOf" srcId="{CD11EA03-72EC-4E3E-A7ED-A07E05AE657B}" destId="{41BAD35E-A17E-4591-8D85-C7CB6AB636BF}" srcOrd="7" destOrd="0" presId="urn:microsoft.com/office/officeart/2008/layout/VerticalCurvedList"/>
    <dgm:cxn modelId="{83B48BA6-C144-4B49-9B7D-0A108B387C80}" type="presParOf" srcId="{CD11EA03-72EC-4E3E-A7ED-A07E05AE657B}" destId="{8F0C8E2F-2044-4DCD-BB0D-312C503DCB13}" srcOrd="8" destOrd="0" presId="urn:microsoft.com/office/officeart/2008/layout/VerticalCurvedList"/>
    <dgm:cxn modelId="{D29FD7B9-3E2F-49FA-A97B-38441066F38A}" type="presParOf" srcId="{8F0C8E2F-2044-4DCD-BB0D-312C503DCB13}" destId="{AD7F65D6-B004-4D40-97A5-6983181C0A89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6534E64-9A9B-4E8F-A34E-73D7521A49B4}">
      <dsp:nvSpPr>
        <dsp:cNvPr id="0" name=""/>
        <dsp:cNvSpPr/>
      </dsp:nvSpPr>
      <dsp:spPr>
        <a:xfrm>
          <a:off x="-6126981" y="-937410"/>
          <a:ext cx="7293488" cy="7293488"/>
        </a:xfrm>
        <a:prstGeom prst="blockArc">
          <a:avLst>
            <a:gd name="adj1" fmla="val 18900000"/>
            <a:gd name="adj2" fmla="val 2700000"/>
            <a:gd name="adj3" fmla="val 296"/>
          </a:avLst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A19C6B8-40F0-4EA2-8EA4-8E5E009E9FA4}">
      <dsp:nvSpPr>
        <dsp:cNvPr id="0" name=""/>
        <dsp:cNvSpPr/>
      </dsp:nvSpPr>
      <dsp:spPr>
        <a:xfrm>
          <a:off x="610504" y="416587"/>
          <a:ext cx="7440913" cy="83360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61676" tIns="58420" rIns="58420" bIns="58420" numCol="1" spcCol="1270" anchor="ctr" anchorCtr="0">
          <a:noAutofit/>
        </a:bodyPr>
        <a:lstStyle/>
        <a:p>
          <a:pPr lvl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b="1" kern="1200" dirty="0"/>
            <a:t>Коммуникативные книжки</a:t>
          </a:r>
          <a:endParaRPr lang="ru-RU" sz="2300" kern="1200" dirty="0"/>
        </a:p>
      </dsp:txBody>
      <dsp:txXfrm>
        <a:off x="610504" y="416587"/>
        <a:ext cx="7440913" cy="833607"/>
      </dsp:txXfrm>
    </dsp:sp>
    <dsp:sp modelId="{88D3BCF8-C948-450C-A51F-F3C043A769EE}">
      <dsp:nvSpPr>
        <dsp:cNvPr id="0" name=""/>
        <dsp:cNvSpPr/>
      </dsp:nvSpPr>
      <dsp:spPr>
        <a:xfrm>
          <a:off x="89500" y="312386"/>
          <a:ext cx="1042009" cy="1042009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025757C-8FAC-4713-99F6-1642AD76C770}">
      <dsp:nvSpPr>
        <dsp:cNvPr id="0" name=""/>
        <dsp:cNvSpPr/>
      </dsp:nvSpPr>
      <dsp:spPr>
        <a:xfrm>
          <a:off x="1088431" y="1667215"/>
          <a:ext cx="6962986" cy="83360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61676" tIns="58420" rIns="58420" bIns="58420" numCol="1" spcCol="1270" anchor="ctr" anchorCtr="0">
          <a:noAutofit/>
        </a:bodyPr>
        <a:lstStyle/>
        <a:p>
          <a:pPr lvl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b="1" kern="1200" dirty="0"/>
            <a:t>Система жестов</a:t>
          </a:r>
          <a:endParaRPr lang="ru-RU" sz="2300" kern="1200" dirty="0"/>
        </a:p>
      </dsp:txBody>
      <dsp:txXfrm>
        <a:off x="1088431" y="1667215"/>
        <a:ext cx="6962986" cy="833607"/>
      </dsp:txXfrm>
    </dsp:sp>
    <dsp:sp modelId="{9D1C57E6-4456-4796-A9BA-0894D56CCDD6}">
      <dsp:nvSpPr>
        <dsp:cNvPr id="0" name=""/>
        <dsp:cNvSpPr/>
      </dsp:nvSpPr>
      <dsp:spPr>
        <a:xfrm>
          <a:off x="567426" y="1563014"/>
          <a:ext cx="1042009" cy="1042009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94622A6-C94F-4815-8F77-FAC79ABB1372}">
      <dsp:nvSpPr>
        <dsp:cNvPr id="0" name=""/>
        <dsp:cNvSpPr/>
      </dsp:nvSpPr>
      <dsp:spPr>
        <a:xfrm>
          <a:off x="1088431" y="2917843"/>
          <a:ext cx="6962986" cy="83360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61676" tIns="58420" rIns="58420" bIns="58420" numCol="1" spcCol="1270" anchor="ctr" anchorCtr="0">
          <a:noAutofit/>
        </a:bodyPr>
        <a:lstStyle/>
        <a:p>
          <a:pPr lvl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b="1" kern="1200" dirty="0"/>
            <a:t>Интерактивные коммуникационные доски</a:t>
          </a:r>
          <a:endParaRPr lang="ru-RU" sz="2300" kern="1200" dirty="0"/>
        </a:p>
      </dsp:txBody>
      <dsp:txXfrm>
        <a:off x="1088431" y="2917843"/>
        <a:ext cx="6962986" cy="833607"/>
      </dsp:txXfrm>
    </dsp:sp>
    <dsp:sp modelId="{834496BB-92B1-4A9C-8FAB-0DC0B1360496}">
      <dsp:nvSpPr>
        <dsp:cNvPr id="0" name=""/>
        <dsp:cNvSpPr/>
      </dsp:nvSpPr>
      <dsp:spPr>
        <a:xfrm>
          <a:off x="567426" y="2813642"/>
          <a:ext cx="1042009" cy="1042009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1BAD35E-A17E-4591-8D85-C7CB6AB636BF}">
      <dsp:nvSpPr>
        <dsp:cNvPr id="0" name=""/>
        <dsp:cNvSpPr/>
      </dsp:nvSpPr>
      <dsp:spPr>
        <a:xfrm>
          <a:off x="610504" y="4168472"/>
          <a:ext cx="7440913" cy="83360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61676" tIns="58420" rIns="58420" bIns="58420" numCol="1" spcCol="1270" anchor="ctr" anchorCtr="0">
          <a:noAutofit/>
        </a:bodyPr>
        <a:lstStyle/>
        <a:p>
          <a:pPr lvl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b="1" kern="1200" dirty="0"/>
            <a:t>Вспомогательные устройства</a:t>
          </a:r>
          <a:endParaRPr lang="ru-RU" sz="2300" kern="1200" dirty="0"/>
        </a:p>
      </dsp:txBody>
      <dsp:txXfrm>
        <a:off x="610504" y="4168472"/>
        <a:ext cx="7440913" cy="833607"/>
      </dsp:txXfrm>
    </dsp:sp>
    <dsp:sp modelId="{AD7F65D6-B004-4D40-97A5-6983181C0A89}">
      <dsp:nvSpPr>
        <dsp:cNvPr id="0" name=""/>
        <dsp:cNvSpPr/>
      </dsp:nvSpPr>
      <dsp:spPr>
        <a:xfrm>
          <a:off x="89500" y="4064271"/>
          <a:ext cx="1042009" cy="1042009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0680FBE-A8DF-4758-9AC4-3A9E1039168F}" type="datetimeFigureOut">
              <a:rPr lang="en-US" smtClean="0"/>
              <a:t>10/16/2025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C679768-A2FC-4D08-91F6-8DCE6C566B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02551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13577B-6902-467D-A26C-08A0DD5E4E03}" type="datetimeFigureOut">
              <a:rPr lang="en-US" smtClean="0"/>
              <a:t>10/16/2025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F61EA0F-A667-4B49-8422-0062BC55E2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19102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029464" y="2570226"/>
            <a:ext cx="9922447" cy="914400"/>
          </a:xfrm>
          <a:prstGeom prst="rect">
            <a:avLst/>
          </a:prstGeom>
        </p:spPr>
        <p:txBody>
          <a:bodyPr/>
          <a:lstStyle>
            <a:lvl1pPr algn="ctr">
              <a:defRPr sz="5400" b="0">
                <a:solidFill>
                  <a:schemeClr val="tx1"/>
                </a:solidFill>
                <a:latin typeface="Segoe UI (Основной текст)"/>
              </a:defRPr>
            </a:lvl1pPr>
          </a:lstStyle>
          <a:p>
            <a:r>
              <a:rPr lang="ru-RU" dirty="0"/>
              <a:t>Название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xmlns="" id="{B107D0E1-EAED-8E08-24BA-8F930364BA9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277225" y="5708904"/>
            <a:ext cx="3724275" cy="862012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ru-RU" sz="1800" b="0" i="0" kern="1200" dirty="0" smtClean="0">
                <a:solidFill>
                  <a:schemeClr val="tx1"/>
                </a:solidFill>
                <a:effectLst/>
                <a:latin typeface="Bahnschrift Light SemiCondensed" pitchFamily="34" charset="0"/>
                <a:ea typeface="+mn-ea"/>
                <a:cs typeface="Sakkal Majalla" panose="020B0604020202020204" pitchFamily="2" charset="-78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lang="ru-RU" dirty="0"/>
              <a:t>ФИО, должность,</a:t>
            </a:r>
            <a:br>
              <a:rPr lang="ru-RU" dirty="0"/>
            </a:br>
            <a:r>
              <a:rPr lang="ru-RU" dirty="0"/>
              <a:t>звание, место работы</a:t>
            </a:r>
            <a:endParaRPr lang="ru-RU" spc="-1" dirty="0">
              <a:solidFill>
                <a:schemeClr val="tx2"/>
              </a:solidFill>
              <a:latin typeface="Arial"/>
            </a:endParaRPr>
          </a:p>
          <a:p>
            <a:pPr lvl="0"/>
            <a:endParaRPr lang="en-US" dirty="0"/>
          </a:p>
        </p:txBody>
      </p:sp>
      <p:pic>
        <p:nvPicPr>
          <p:cNvPr id="7" name="Рисунок 6"/>
          <p:cNvPicPr/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326579" y="123478"/>
            <a:ext cx="921960" cy="841320"/>
          </a:xfrm>
          <a:prstGeom prst="rect">
            <a:avLst/>
          </a:prstGeom>
          <a:ln>
            <a:noFill/>
          </a:ln>
        </p:spPr>
      </p:pic>
      <p:pic>
        <p:nvPicPr>
          <p:cNvPr id="8" name="Рисунок 7"/>
          <p:cNvPicPr/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 rot="26400">
            <a:off x="10961439" y="-60248"/>
            <a:ext cx="901580" cy="1340079"/>
          </a:xfrm>
          <a:prstGeom prst="rect">
            <a:avLst/>
          </a:prstGeom>
          <a:ln>
            <a:noFill/>
          </a:ln>
        </p:spPr>
      </p:pic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xmlns="" id="{2DE796B5-EBCD-44AF-90A9-44CA72B2A346}"/>
              </a:ext>
            </a:extLst>
          </p:cNvPr>
          <p:cNvSpPr/>
          <p:nvPr userDrawn="1"/>
        </p:nvSpPr>
        <p:spPr>
          <a:xfrm>
            <a:off x="1638299" y="195486"/>
            <a:ext cx="922020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800" b="0" i="0" dirty="0">
                <a:solidFill>
                  <a:schemeClr val="tx1"/>
                </a:solidFill>
                <a:effectLst/>
                <a:latin typeface="Bahnschrift Light SemiCondensed" pitchFamily="34" charset="0"/>
                <a:cs typeface="Sakkal Majalla" panose="020B0604020202020204" pitchFamily="2" charset="-78"/>
              </a:rPr>
              <a:t>Государственное бюджетное учреждение дополнительного профессионального образования «Ставропольский краевой институт развития образования, повышения квалификации и переподготовки работников образования»</a:t>
            </a:r>
          </a:p>
        </p:txBody>
      </p:sp>
    </p:spTree>
    <p:extLst>
      <p:ext uri="{BB962C8B-B14F-4D97-AF65-F5344CB8AC3E}">
        <p14:creationId xmlns:p14="http://schemas.microsoft.com/office/powerpoint/2010/main" val="1718549498"/>
      </p:ext>
    </p:extLst>
  </p:cSld>
  <p:clrMapOvr>
    <a:masterClrMapping/>
  </p:clrMapOvr>
  <p:extLst>
    <p:ext uri="{DCECCB84-F9BA-43D5-87BE-67443E8EF086}">
      <p15:sldGuideLst xmlns:p15="http://schemas.microsoft.com/office/powerpoint/2012/main" xmlns="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B85243B5-B498-1E60-5D02-983D13E828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EBAAA-29B5-4AF5-BC5F-7E580C29002D}" type="datetimeFigureOut">
              <a:rPr lang="en-US" smtClean="0"/>
              <a:pPr/>
              <a:t>10/16/2025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7DBD33E4-41B8-74EC-F9A4-3E1DCC0E75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522A375B-2E8B-0F31-9DE4-A5F0682ADF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0EDB8-5305-433F-BE41-D7A86D811DB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xmlns="" id="{CB40353B-463E-6D13-F92E-564948AFA386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444500" y="1463040"/>
            <a:ext cx="11210543" cy="4601748"/>
          </a:xfrm>
        </p:spPr>
        <p:txBody>
          <a:bodyPr/>
          <a:lstStyle/>
          <a:p>
            <a:pPr lvl="0"/>
            <a:r>
              <a:rPr lang="ru-RU" dirty="0"/>
              <a:t>Нажмите для редактирования</a:t>
            </a:r>
            <a:endParaRPr lang="en-US" dirty="0"/>
          </a:p>
          <a:p>
            <a:pPr lvl="1"/>
            <a:r>
              <a:rPr lang="ru-RU" dirty="0"/>
              <a:t>Второй уровень</a:t>
            </a:r>
            <a:endParaRPr lang="en-US" dirty="0"/>
          </a:p>
          <a:p>
            <a:pPr lvl="2"/>
            <a:r>
              <a:rPr lang="ru-RU" dirty="0"/>
              <a:t>Третий уровень</a:t>
            </a:r>
            <a:endParaRPr lang="en-US" dirty="0"/>
          </a:p>
          <a:p>
            <a:pPr lvl="3"/>
            <a:r>
              <a:rPr lang="ru-RU" dirty="0"/>
              <a:t>Четвертый уровень</a:t>
            </a:r>
            <a:endParaRPr lang="en-US" dirty="0"/>
          </a:p>
          <a:p>
            <a:pPr lvl="4"/>
            <a:r>
              <a:rPr lang="ru-RU" dirty="0"/>
              <a:t>Пятый уровень</a:t>
            </a:r>
            <a:endParaRPr lang="en-US" dirty="0"/>
          </a:p>
        </p:txBody>
      </p:sp>
      <p:pic>
        <p:nvPicPr>
          <p:cNvPr id="8" name="Рисунок 7"/>
          <p:cNvPicPr/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326579" y="123478"/>
            <a:ext cx="921960" cy="841320"/>
          </a:xfrm>
          <a:prstGeom prst="rect">
            <a:avLst/>
          </a:prstGeom>
          <a:ln>
            <a:noFill/>
          </a:ln>
        </p:spPr>
      </p:pic>
      <p:sp>
        <p:nvSpPr>
          <p:cNvPr id="10" name="Title 1">
            <a:extLst>
              <a:ext uri="{FF2B5EF4-FFF2-40B4-BE49-F238E27FC236}">
                <a16:creationId xmlns:a16="http://schemas.microsoft.com/office/drawing/2014/main" xmlns="" id="{7B0ABE10-5A8F-5044-434F-7434A03566A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371601" y="430609"/>
            <a:ext cx="8820149" cy="557784"/>
          </a:xfrm>
          <a:prstGeom prst="rect">
            <a:avLst/>
          </a:prstGeom>
        </p:spPr>
        <p:txBody>
          <a:bodyPr/>
          <a:lstStyle>
            <a:lvl1pPr algn="l">
              <a:defRPr>
                <a:latin typeface="Segoe UI (Основной текст)"/>
              </a:defRPr>
            </a:lvl1pPr>
          </a:lstStyle>
          <a:p>
            <a:r>
              <a:rPr lang="ru-RU" dirty="0"/>
              <a:t>Название слайда</a:t>
            </a:r>
            <a:endParaRPr lang="en-US" dirty="0"/>
          </a:p>
        </p:txBody>
      </p:sp>
      <p:pic>
        <p:nvPicPr>
          <p:cNvPr id="3074" name="Picture 2" descr="C:\Users\CDO\Desktop\Pobeda80_logo_reduced_text.png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191750" y="332565"/>
            <a:ext cx="1847850" cy="743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468111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B85243B5-B498-1E60-5D02-983D13E828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EBAAA-29B5-4AF5-BC5F-7E580C29002D}" type="datetimeFigureOut">
              <a:rPr lang="en-US" smtClean="0"/>
              <a:pPr/>
              <a:t>10/16/2025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7DBD33E4-41B8-74EC-F9A4-3E1DCC0E75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522A375B-2E8B-0F31-9DE4-A5F0682ADF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0EDB8-5305-433F-BE41-D7A86D811DB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xmlns="" id="{CB40353B-463E-6D13-F92E-564948AFA386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444500" y="1463040"/>
            <a:ext cx="5330952" cy="4601748"/>
          </a:xfrm>
        </p:spPr>
        <p:txBody>
          <a:bodyPr/>
          <a:lstStyle/>
          <a:p>
            <a:pPr lvl="0"/>
            <a:r>
              <a:rPr lang="ru-RU" dirty="0"/>
              <a:t>Нажмите для редактирования</a:t>
            </a:r>
            <a:endParaRPr lang="en-US" dirty="0"/>
          </a:p>
          <a:p>
            <a:pPr lvl="1"/>
            <a:r>
              <a:rPr lang="ru-RU" dirty="0"/>
              <a:t>Второй уровень</a:t>
            </a:r>
            <a:endParaRPr lang="en-US" dirty="0"/>
          </a:p>
          <a:p>
            <a:pPr lvl="2"/>
            <a:r>
              <a:rPr lang="ru-RU" dirty="0"/>
              <a:t>Третий уровень</a:t>
            </a:r>
            <a:endParaRPr lang="en-US" dirty="0"/>
          </a:p>
          <a:p>
            <a:pPr lvl="3"/>
            <a:r>
              <a:rPr lang="ru-RU" dirty="0"/>
              <a:t>Четвертый уровень</a:t>
            </a:r>
            <a:endParaRPr lang="en-US" dirty="0"/>
          </a:p>
          <a:p>
            <a:pPr lvl="4"/>
            <a:r>
              <a:rPr lang="ru-RU" dirty="0"/>
              <a:t>Пятый уровень</a:t>
            </a:r>
            <a:endParaRPr lang="en-US" dirty="0"/>
          </a:p>
        </p:txBody>
      </p:sp>
      <p:sp>
        <p:nvSpPr>
          <p:cNvPr id="8" name="Content Placeholder 6">
            <a:extLst>
              <a:ext uri="{FF2B5EF4-FFF2-40B4-BE49-F238E27FC236}">
                <a16:creationId xmlns:a16="http://schemas.microsoft.com/office/drawing/2014/main" xmlns="" id="{904E943F-C687-D3B3-4E36-65D69E3E2F0C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6298690" y="1463040"/>
            <a:ext cx="5330952" cy="4601748"/>
          </a:xfrm>
        </p:spPr>
        <p:txBody>
          <a:bodyPr/>
          <a:lstStyle/>
          <a:p>
            <a:pPr lvl="0"/>
            <a:r>
              <a:rPr lang="ru-RU" dirty="0"/>
              <a:t>Нажмите для редактирования</a:t>
            </a:r>
            <a:endParaRPr lang="en-US" dirty="0"/>
          </a:p>
          <a:p>
            <a:pPr lvl="1"/>
            <a:r>
              <a:rPr lang="ru-RU" dirty="0"/>
              <a:t>Второй уровень</a:t>
            </a:r>
            <a:endParaRPr lang="en-US" dirty="0"/>
          </a:p>
          <a:p>
            <a:pPr lvl="2"/>
            <a:r>
              <a:rPr lang="ru-RU" dirty="0"/>
              <a:t>Третий уровень</a:t>
            </a:r>
            <a:endParaRPr lang="en-US" dirty="0"/>
          </a:p>
          <a:p>
            <a:pPr lvl="3"/>
            <a:r>
              <a:rPr lang="ru-RU" dirty="0"/>
              <a:t>Четвертый уровень</a:t>
            </a:r>
            <a:endParaRPr lang="en-US" dirty="0"/>
          </a:p>
          <a:p>
            <a:pPr lvl="4"/>
            <a:r>
              <a:rPr lang="ru-RU" dirty="0"/>
              <a:t>Пятый уровень</a:t>
            </a:r>
            <a:endParaRPr lang="en-US" dirty="0"/>
          </a:p>
        </p:txBody>
      </p:sp>
      <p:pic>
        <p:nvPicPr>
          <p:cNvPr id="9" name="Рисунок 8"/>
          <p:cNvPicPr/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326579" y="123478"/>
            <a:ext cx="921960" cy="841320"/>
          </a:xfrm>
          <a:prstGeom prst="rect">
            <a:avLst/>
          </a:prstGeom>
          <a:ln>
            <a:noFill/>
          </a:ln>
        </p:spPr>
      </p:pic>
      <p:sp>
        <p:nvSpPr>
          <p:cNvPr id="11" name="Title 1">
            <a:extLst>
              <a:ext uri="{FF2B5EF4-FFF2-40B4-BE49-F238E27FC236}">
                <a16:creationId xmlns:a16="http://schemas.microsoft.com/office/drawing/2014/main" xmlns="" id="{7B0ABE10-5A8F-5044-434F-7434A03566A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371600" y="430609"/>
            <a:ext cx="8715375" cy="557784"/>
          </a:xfrm>
          <a:prstGeom prst="rect">
            <a:avLst/>
          </a:prstGeom>
        </p:spPr>
        <p:txBody>
          <a:bodyPr/>
          <a:lstStyle>
            <a:lvl1pPr algn="l">
              <a:defRPr>
                <a:latin typeface="Segoe UI (Основной текст)"/>
              </a:defRPr>
            </a:lvl1pPr>
          </a:lstStyle>
          <a:p>
            <a:r>
              <a:rPr lang="ru-RU" dirty="0"/>
              <a:t>Название слайда</a:t>
            </a:r>
            <a:endParaRPr lang="en-US" dirty="0"/>
          </a:p>
        </p:txBody>
      </p:sp>
      <p:pic>
        <p:nvPicPr>
          <p:cNvPr id="12" name="Picture 2" descr="C:\Users\CDO\Desktop\Pobeda80_logo_reduced_text.png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191750" y="332565"/>
            <a:ext cx="1847850" cy="743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332104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sho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B85243B5-B498-1E60-5D02-983D13E828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EBAAA-29B5-4AF5-BC5F-7E580C29002D}" type="datetimeFigureOut">
              <a:rPr lang="en-US" smtClean="0"/>
              <a:pPr/>
              <a:t>10/16/2025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7DBD33E4-41B8-74EC-F9A4-3E1DCC0E75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522A375B-2E8B-0F31-9DE4-A5F0682ADF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0EDB8-5305-433F-BE41-D7A86D811DB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xmlns="" id="{CB40353B-463E-6D13-F92E-564948AFA386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444500" y="1463040"/>
            <a:ext cx="5330952" cy="4601748"/>
          </a:xfrm>
        </p:spPr>
        <p:txBody>
          <a:bodyPr/>
          <a:lstStyle/>
          <a:p>
            <a:pPr lvl="0"/>
            <a:r>
              <a:rPr lang="ru-RU" dirty="0"/>
              <a:t>Нажмите для редактирования</a:t>
            </a:r>
            <a:endParaRPr lang="en-US" dirty="0"/>
          </a:p>
          <a:p>
            <a:pPr lvl="1"/>
            <a:r>
              <a:rPr lang="ru-RU" dirty="0"/>
              <a:t>Второй уровень</a:t>
            </a:r>
            <a:endParaRPr lang="en-US" dirty="0"/>
          </a:p>
          <a:p>
            <a:pPr lvl="2"/>
            <a:r>
              <a:rPr lang="ru-RU" dirty="0"/>
              <a:t>Третий уровень</a:t>
            </a:r>
            <a:endParaRPr lang="en-US" dirty="0"/>
          </a:p>
          <a:p>
            <a:pPr lvl="3"/>
            <a:r>
              <a:rPr lang="ru-RU" dirty="0"/>
              <a:t>Четвертый уровень</a:t>
            </a:r>
            <a:endParaRPr lang="en-US" dirty="0"/>
          </a:p>
          <a:p>
            <a:pPr lvl="4"/>
            <a:r>
              <a:rPr lang="ru-RU" dirty="0"/>
              <a:t>Пятый уровень</a:t>
            </a:r>
            <a:endParaRPr lang="en-US" dirty="0"/>
          </a:p>
        </p:txBody>
      </p:sp>
      <p:pic>
        <p:nvPicPr>
          <p:cNvPr id="8" name="Рисунок 7"/>
          <p:cNvPicPr/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326579" y="123478"/>
            <a:ext cx="921960" cy="841320"/>
          </a:xfrm>
          <a:prstGeom prst="rect">
            <a:avLst/>
          </a:prstGeom>
          <a:ln>
            <a:noFill/>
          </a:ln>
        </p:spPr>
      </p:pic>
      <p:sp>
        <p:nvSpPr>
          <p:cNvPr id="10" name="Title 1">
            <a:extLst>
              <a:ext uri="{FF2B5EF4-FFF2-40B4-BE49-F238E27FC236}">
                <a16:creationId xmlns:a16="http://schemas.microsoft.com/office/drawing/2014/main" xmlns="" id="{7B0ABE10-5A8F-5044-434F-7434A03566A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371601" y="430609"/>
            <a:ext cx="8743950" cy="557784"/>
          </a:xfrm>
          <a:prstGeom prst="rect">
            <a:avLst/>
          </a:prstGeom>
        </p:spPr>
        <p:txBody>
          <a:bodyPr/>
          <a:lstStyle>
            <a:lvl1pPr algn="l">
              <a:defRPr>
                <a:latin typeface="Segoe UI (Основной текст)"/>
              </a:defRPr>
            </a:lvl1pPr>
          </a:lstStyle>
          <a:p>
            <a:r>
              <a:rPr lang="ru-RU" dirty="0"/>
              <a:t>Название слайда</a:t>
            </a:r>
            <a:endParaRPr lang="en-US" dirty="0"/>
          </a:p>
        </p:txBody>
      </p:sp>
      <p:pic>
        <p:nvPicPr>
          <p:cNvPr id="11" name="Picture 2" descr="C:\Users\CDO\Desktop\Pobeda80_logo_reduced_text.png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191750" y="332565"/>
            <a:ext cx="1847850" cy="743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907002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029464" y="2570226"/>
            <a:ext cx="9922447" cy="914400"/>
          </a:xfrm>
          <a:prstGeom prst="rect">
            <a:avLst/>
          </a:prstGeom>
        </p:spPr>
        <p:txBody>
          <a:bodyPr/>
          <a:lstStyle>
            <a:lvl1pPr algn="ctr">
              <a:defRPr sz="5400" b="0">
                <a:solidFill>
                  <a:schemeClr val="tx1"/>
                </a:solidFill>
                <a:latin typeface="Segoe UI (Основной текст)"/>
              </a:defRPr>
            </a:lvl1pPr>
          </a:lstStyle>
          <a:p>
            <a:r>
              <a:rPr lang="ru-RU" dirty="0"/>
              <a:t>Текст…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xmlns="" id="{B107D0E1-EAED-8E08-24BA-8F930364BA9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595949" y="5460837"/>
            <a:ext cx="6360357" cy="862012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1200"/>
              </a:spcAft>
              <a:buClrTx/>
              <a:buSzTx/>
              <a:buFontTx/>
              <a:buNone/>
              <a:tabLst/>
              <a:defRPr lang="ru-RU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E-mail</a:t>
            </a:r>
            <a:r>
              <a:rPr lang="ru-RU" dirty="0"/>
              <a:t>:</a:t>
            </a:r>
            <a:br>
              <a:rPr lang="ru-RU" dirty="0"/>
            </a:br>
            <a:r>
              <a:rPr lang="ru-RU" dirty="0"/>
              <a:t>Тел.: (8652)</a:t>
            </a:r>
            <a:endParaRPr lang="en-US" dirty="0"/>
          </a:p>
        </p:txBody>
      </p:sp>
      <p:pic>
        <p:nvPicPr>
          <p:cNvPr id="7" name="Рисунок 6"/>
          <p:cNvPicPr/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326579" y="123478"/>
            <a:ext cx="921960" cy="841320"/>
          </a:xfrm>
          <a:prstGeom prst="rect">
            <a:avLst/>
          </a:prstGeom>
          <a:ln>
            <a:noFill/>
          </a:ln>
        </p:spPr>
      </p:pic>
      <p:pic>
        <p:nvPicPr>
          <p:cNvPr id="8" name="Рисунок 7"/>
          <p:cNvPicPr/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 rot="26400">
            <a:off x="10961439" y="-60248"/>
            <a:ext cx="901580" cy="1340079"/>
          </a:xfrm>
          <a:prstGeom prst="rect">
            <a:avLst/>
          </a:prstGeom>
          <a:ln>
            <a:noFill/>
          </a:ln>
        </p:spPr>
      </p:pic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xmlns="" id="{2DE796B5-EBCD-44AF-90A9-44CA72B2A346}"/>
              </a:ext>
            </a:extLst>
          </p:cNvPr>
          <p:cNvSpPr/>
          <p:nvPr userDrawn="1"/>
        </p:nvSpPr>
        <p:spPr>
          <a:xfrm>
            <a:off x="1638299" y="195486"/>
            <a:ext cx="922020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800" b="0" i="0" dirty="0">
                <a:solidFill>
                  <a:schemeClr val="tx1"/>
                </a:solidFill>
                <a:effectLst/>
                <a:latin typeface="Bahnschrift Light SemiCondensed" pitchFamily="34" charset="0"/>
                <a:cs typeface="Sakkal Majalla" panose="020B0604020202020204" pitchFamily="2" charset="-78"/>
              </a:rPr>
              <a:t>Государственное бюджетное учреждение дополнительного профессионального образования «Ставропольский краевой институт развития образования, повышения квалификации и переподготовки работников образования»</a:t>
            </a:r>
          </a:p>
        </p:txBody>
      </p:sp>
      <p:pic>
        <p:nvPicPr>
          <p:cNvPr id="10" name="Picture 5" descr="C:\Users\CDO\Desktop\vk2.png"/>
          <p:cNvPicPr>
            <a:picLocks noChangeAspect="1" noChangeArrowheads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97900" y="5100823"/>
            <a:ext cx="1019322" cy="1019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2" descr="C:\Users\CDO\Desktop\sferum_2.png"/>
          <p:cNvPicPr>
            <a:picLocks noChangeAspect="1" noChangeArrowheads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98171" y="5077321"/>
            <a:ext cx="1121703" cy="11217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4" descr="C:\Users\CDO\Desktop\qr-code.png"/>
          <p:cNvPicPr>
            <a:picLocks noChangeAspect="1" noChangeArrowheads="1"/>
          </p:cNvPicPr>
          <p:nvPr userDrawn="1"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62725" y="5086846"/>
            <a:ext cx="1048947" cy="11035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2" descr="C:\Users\CDO\Desktop\tg-4.png"/>
          <p:cNvPicPr>
            <a:picLocks noChangeAspect="1" noChangeArrowheads="1"/>
          </p:cNvPicPr>
          <p:nvPr userDrawn="1"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7218" y="5099463"/>
            <a:ext cx="1020682" cy="10206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75000669"/>
      </p:ext>
    </p:extLst>
  </p:cSld>
  <p:clrMapOvr>
    <a:masterClrMapping/>
  </p:clrMapOvr>
  <p:extLst>
    <p:ext uri="{DCECCB84-F9BA-43D5-87BE-67443E8EF086}">
      <p15:sldGuideLst xmlns:p15="http://schemas.microsoft.com/office/powerpoint/2012/main" xmlns="">
        <p15:guide id="1" orient="horz" pos="2160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48056" y="1447800"/>
            <a:ext cx="11210543" cy="39776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/>
              <a:t>Нажмите для редактирования</a:t>
            </a:r>
            <a:endParaRPr lang="en-US" dirty="0"/>
          </a:p>
          <a:p>
            <a:pPr lvl="1"/>
            <a:r>
              <a:rPr lang="ru-RU" dirty="0"/>
              <a:t>Второй уровень</a:t>
            </a:r>
            <a:endParaRPr lang="en-US" dirty="0"/>
          </a:p>
          <a:p>
            <a:pPr lvl="2"/>
            <a:r>
              <a:rPr lang="ru-RU" dirty="0"/>
              <a:t>Третий уровень</a:t>
            </a:r>
            <a:endParaRPr lang="en-US" dirty="0"/>
          </a:p>
          <a:p>
            <a:pPr lvl="3"/>
            <a:r>
              <a:rPr lang="ru-RU" dirty="0"/>
              <a:t>Четвертый уровень</a:t>
            </a:r>
            <a:endParaRPr lang="en-US" dirty="0"/>
          </a:p>
          <a:p>
            <a:pPr lvl="4"/>
            <a:r>
              <a:rPr lang="ru-RU" dirty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19099" y="6427391"/>
            <a:ext cx="3276600" cy="14168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8BEEBAAA-29B5-4AF5-BC5F-7E580C29002D}" type="datetimeFigureOut">
              <a:rPr lang="en-US" smtClean="0"/>
              <a:pPr/>
              <a:t>10/16/2025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8200" y="6427391"/>
            <a:ext cx="2895600" cy="14168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53042" y="6427391"/>
            <a:ext cx="3276600" cy="14168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9860EDB8-5305-433F-BE41-D7A86D811DB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xmlns="" id="{D8F39A1B-8AD1-2C34-AB40-00704468E828}"/>
              </a:ext>
            </a:extLst>
          </p:cNvPr>
          <p:cNvCxnSpPr>
            <a:cxnSpLocks/>
          </p:cNvCxnSpPr>
          <p:nvPr userDrawn="1"/>
        </p:nvCxnSpPr>
        <p:spPr>
          <a:xfrm>
            <a:off x="533400" y="1104900"/>
            <a:ext cx="11119104" cy="0"/>
          </a:xfrm>
          <a:prstGeom prst="line">
            <a:avLst/>
          </a:prstGeom>
          <a:ln w="25400">
            <a:solidFill>
              <a:srgbClr val="D2472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Рисунок 8"/>
          <p:cNvPicPr/>
          <p:nvPr userDrawn="1"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326579" y="123478"/>
            <a:ext cx="921960" cy="841320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9467549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4" r:id="rId2"/>
    <p:sldLayoutId id="2147483665" r:id="rId3"/>
    <p:sldLayoutId id="2147483666" r:id="rId4"/>
    <p:sldLayoutId id="2147483668" r:id="rId5"/>
  </p:sldLayoutIdLst>
  <p:txStyles>
    <p:titleStyle>
      <a:lvl1pPr algn="l" defTabSz="914400" rtl="0" eaLnBrk="1" latinLnBrk="0" hangingPunct="1">
        <a:spcBef>
          <a:spcPct val="0"/>
        </a:spcBef>
        <a:buNone/>
        <a:defRPr sz="2800" kern="1200">
          <a:solidFill>
            <a:schemeClr val="bg2">
              <a:lumMod val="25000"/>
            </a:schemeClr>
          </a:solidFill>
          <a:latin typeface="+mn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1000"/>
        </a:spcBef>
        <a:spcAft>
          <a:spcPts val="1200"/>
        </a:spcAft>
        <a:buFontTx/>
        <a:buNone/>
        <a:defRPr lang="en-US" sz="1600" kern="1200" dirty="0">
          <a:solidFill>
            <a:schemeClr val="bg2">
              <a:lumMod val="25000"/>
            </a:schemeClr>
          </a:solidFill>
          <a:latin typeface="+mn-lt"/>
          <a:ea typeface="+mn-ea"/>
          <a:cs typeface="+mn-cs"/>
        </a:defRPr>
      </a:lvl1pPr>
      <a:lvl2pPr marL="283464" indent="-283464" algn="l" defTabSz="914400" rtl="0" eaLnBrk="1" latinLnBrk="0" hangingPunct="1">
        <a:lnSpc>
          <a:spcPct val="100000"/>
        </a:lnSpc>
        <a:spcBef>
          <a:spcPts val="1000"/>
        </a:spcBef>
        <a:spcAft>
          <a:spcPts val="1200"/>
        </a:spcAft>
        <a:buFont typeface="Arial" panose="020B0604020202020204" pitchFamily="34" charset="0"/>
        <a:buChar char="•"/>
        <a:defRPr lang="en-US" sz="1600" kern="1200" dirty="0">
          <a:solidFill>
            <a:schemeClr val="bg2">
              <a:lumMod val="25000"/>
            </a:schemeClr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lnSpc>
          <a:spcPct val="100000"/>
        </a:lnSpc>
        <a:spcBef>
          <a:spcPts val="1000"/>
        </a:spcBef>
        <a:spcAft>
          <a:spcPts val="1200"/>
        </a:spcAft>
        <a:buFont typeface="Arial" panose="020B0604020202020204" pitchFamily="34" charset="0"/>
        <a:buChar char="•"/>
        <a:defRPr lang="en-US" sz="1600" kern="1200" dirty="0">
          <a:solidFill>
            <a:schemeClr val="bg2">
              <a:lumMod val="25000"/>
            </a:schemeClr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lnSpc>
          <a:spcPct val="100000"/>
        </a:lnSpc>
        <a:spcBef>
          <a:spcPts val="1000"/>
        </a:spcBef>
        <a:spcAft>
          <a:spcPts val="1200"/>
        </a:spcAft>
        <a:buFont typeface="Arial" panose="020B0604020202020204" pitchFamily="34" charset="0"/>
        <a:buChar char="•"/>
        <a:defRPr lang="en-US" sz="1600" kern="1200" dirty="0" smtClean="0">
          <a:solidFill>
            <a:schemeClr val="bg2">
              <a:lumMod val="25000"/>
            </a:schemeClr>
          </a:solidFill>
          <a:latin typeface="+mn-lt"/>
          <a:ea typeface="+mn-ea"/>
          <a:cs typeface="+mn-cs"/>
        </a:defRPr>
      </a:lvl4pPr>
      <a:lvl5pPr marL="1600200" indent="-228600" algn="l" defTabSz="914400" rtl="0" eaLnBrk="1" latinLnBrk="0" hangingPunct="1">
        <a:lnSpc>
          <a:spcPct val="100000"/>
        </a:lnSpc>
        <a:spcBef>
          <a:spcPts val="1000"/>
        </a:spcBef>
        <a:spcAft>
          <a:spcPts val="1200"/>
        </a:spcAft>
        <a:buFont typeface="Arial" panose="020B0604020202020204" pitchFamily="34" charset="0"/>
        <a:buChar char="•"/>
        <a:defRPr lang="en-US" sz="1600" kern="1200" dirty="0" smtClean="0">
          <a:solidFill>
            <a:schemeClr val="bg2">
              <a:lumMod val="25000"/>
            </a:schemeClr>
          </a:solidFill>
          <a:latin typeface="+mn-lt"/>
          <a:ea typeface="+mn-ea"/>
          <a:cs typeface="+mn-cs"/>
        </a:defRPr>
      </a:lvl5pPr>
      <a:lvl6pPr marL="2057400" indent="-228600" algn="l" defTabSz="914400" rtl="0" eaLnBrk="1" latinLnBrk="0" hangingPunct="1">
        <a:lnSpc>
          <a:spcPct val="150000"/>
        </a:lnSpc>
        <a:spcBef>
          <a:spcPts val="1000"/>
        </a:spcBef>
        <a:spcAft>
          <a:spcPts val="1200"/>
        </a:spcAft>
        <a:buFont typeface="Arial" panose="020B0604020202020204" pitchFamily="34" charset="0"/>
        <a:buChar char="•"/>
        <a:defRPr lang="en-US" sz="1200" kern="1200" dirty="0" smtClean="0">
          <a:solidFill>
            <a:schemeClr val="tx1"/>
          </a:solidFill>
          <a:latin typeface="+mn-lt"/>
          <a:ea typeface="+mn-ea"/>
          <a:cs typeface="+mn-cs"/>
        </a:defRPr>
      </a:lvl6pPr>
      <a:lvl7pPr marL="2514600" indent="-228600" algn="l" defTabSz="914400" rtl="0" eaLnBrk="1" latinLnBrk="0" hangingPunct="1">
        <a:lnSpc>
          <a:spcPct val="150000"/>
        </a:lnSpc>
        <a:spcBef>
          <a:spcPts val="1000"/>
        </a:spcBef>
        <a:spcAft>
          <a:spcPts val="1200"/>
        </a:spcAft>
        <a:buFont typeface="Arial" panose="020B0604020202020204" pitchFamily="34" charset="0"/>
        <a:buChar char="•"/>
        <a:defRPr lang="en-US" sz="1200" kern="1200" dirty="0" smtClean="0">
          <a:solidFill>
            <a:schemeClr val="tx1"/>
          </a:solidFill>
          <a:latin typeface="+mn-lt"/>
          <a:ea typeface="+mn-ea"/>
          <a:cs typeface="+mn-cs"/>
        </a:defRPr>
      </a:lvl7pPr>
      <a:lvl8pPr marL="2971800" indent="-228600" algn="l" defTabSz="914400" rtl="0" eaLnBrk="1" latinLnBrk="0" hangingPunct="1">
        <a:lnSpc>
          <a:spcPct val="150000"/>
        </a:lnSpc>
        <a:spcBef>
          <a:spcPts val="1000"/>
        </a:spcBef>
        <a:spcAft>
          <a:spcPts val="1200"/>
        </a:spcAft>
        <a:buFont typeface="Arial" panose="020B0604020202020204" pitchFamily="34" charset="0"/>
        <a:buChar char="•"/>
        <a:defRPr lang="en-US" sz="1200" kern="1200" dirty="0" smtClean="0">
          <a:solidFill>
            <a:schemeClr val="tx1"/>
          </a:solidFill>
          <a:latin typeface="+mn-lt"/>
          <a:ea typeface="+mn-ea"/>
          <a:cs typeface="+mn-cs"/>
        </a:defRPr>
      </a:lvl8pPr>
      <a:lvl9pPr marL="34290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 xmlns="">
        <p15:guide id="1" pos="3984" userDrawn="1">
          <p15:clr>
            <a:srgbClr val="F26B43"/>
          </p15:clr>
        </p15:guide>
        <p15:guide id="2" pos="336" userDrawn="1">
          <p15:clr>
            <a:srgbClr val="F26B43"/>
          </p15:clr>
        </p15:guide>
        <p15:guide id="3" pos="7320" userDrawn="1">
          <p15:clr>
            <a:srgbClr val="F26B43"/>
          </p15:clr>
        </p15:guide>
        <p15:guide id="4" orient="horz" pos="912" userDrawn="1">
          <p15:clr>
            <a:srgbClr val="F26B43"/>
          </p15:clr>
        </p15:guide>
        <p15:guide id="5" orient="horz" pos="264" userDrawn="1">
          <p15:clr>
            <a:srgbClr val="F26B43"/>
          </p15:clr>
        </p15:guide>
        <p15:guide id="6" orient="horz" pos="696" userDrawn="1">
          <p15:clr>
            <a:srgbClr val="F26B43"/>
          </p15:clr>
        </p15:guide>
        <p15:guide id="7" pos="3696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xmlns="" id="{8D66E636-D1D5-3AAC-5CD5-A2F5C585CB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41309" y="2448018"/>
            <a:ext cx="9922447" cy="914400"/>
          </a:xfrm>
        </p:spPr>
        <p:txBody>
          <a:bodyPr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3200" b="1" kern="1800" cap="all" spc="-60" dirty="0">
                <a:solidFill>
                  <a:schemeClr val="accent1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Альтернативная коммуникация </a:t>
            </a:r>
            <a:br>
              <a:rPr lang="ru-RU" sz="3200" b="1" kern="1800" cap="all" spc="-60" dirty="0">
                <a:solidFill>
                  <a:schemeClr val="accent1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kern="1800" cap="all" spc="-60" dirty="0">
                <a:solidFill>
                  <a:schemeClr val="accent1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работе с детьми, имеющими  ОВЗ</a:t>
            </a:r>
            <a:endParaRPr lang="ru-RU" sz="3200" cap="all" dirty="0">
              <a:solidFill>
                <a:schemeClr val="accent1">
                  <a:lumMod val="50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xmlns="" id="{DE831F0C-52BB-6204-5BF6-C4DDD23942D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569476" y="5340573"/>
            <a:ext cx="4976489" cy="862012"/>
          </a:xfrm>
        </p:spPr>
        <p:txBody>
          <a:bodyPr>
            <a:normAutofit fontScale="85000" lnSpcReduction="10000"/>
          </a:bodyPr>
          <a:lstStyle/>
          <a:p>
            <a:r>
              <a:rPr lang="ru-RU" dirty="0" err="1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М.М.Панасенкова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проректор по научно-инновационной работе, </a:t>
            </a:r>
            <a:r>
              <a:rPr lang="ru-RU" dirty="0" err="1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зав.кафедрой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специального и инклюзивного образования, </a:t>
            </a:r>
            <a:r>
              <a:rPr lang="ru-RU" dirty="0" err="1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к.п.н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., доцент СКИРО ПК и ПРО</a:t>
            </a:r>
          </a:p>
          <a:p>
            <a:endParaRPr lang="en-US" sz="2400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087535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7AC45118-A54A-4A1E-90A9-5404F0443591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8371" y="2223013"/>
            <a:ext cx="5560254" cy="3731223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444F3637-B339-4B19-A6E2-D169161DC6B6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80698" y="2059101"/>
            <a:ext cx="5570137" cy="4059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070599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53C9CF5D-7B82-4935-AEBE-D05466C3A48B}"/>
              </a:ext>
            </a:extLst>
          </p:cNvPr>
          <p:cNvSpPr txBox="1"/>
          <p:nvPr/>
        </p:nvSpPr>
        <p:spPr>
          <a:xfrm>
            <a:off x="1236215" y="3528875"/>
            <a:ext cx="8431568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chemeClr val="accent1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- использоваться как вспомогательное средство для улучшения овладения речью.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FE07DA0C-D286-465E-8AEB-5536D6E287E4}"/>
              </a:ext>
            </a:extLst>
          </p:cNvPr>
          <p:cNvSpPr txBox="1"/>
          <p:nvPr/>
        </p:nvSpPr>
        <p:spPr>
          <a:xfrm>
            <a:off x="3162670" y="1341409"/>
            <a:ext cx="609452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1800" dirty="0">
                <a:solidFill>
                  <a:schemeClr val="accent1">
                    <a:lumMod val="50000"/>
                  </a:schemeClr>
                </a:solidFill>
                <a:effectLst/>
                <a:latin typeface="Arial Black" panose="020B0A04020102020204" pitchFamily="34" charset="0"/>
                <a:ea typeface="Times New Roman" panose="02020603050405020304" pitchFamily="18" charset="0"/>
              </a:rPr>
              <a:t>Альтернативная коммуникация может:</a:t>
            </a:r>
            <a:endParaRPr lang="ru-RU" sz="1600" dirty="0">
              <a:solidFill>
                <a:schemeClr val="accent1">
                  <a:lumMod val="50000"/>
                </a:schemeClr>
              </a:solidFill>
              <a:effectLst/>
              <a:latin typeface="Arial Black" panose="020B0A04020102020204" pitchFamily="34" charset="0"/>
              <a:ea typeface="Times New Roman" panose="02020603050405020304" pitchFamily="18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D54C7BD3-38EC-488F-B11F-20F4ECB54ECA}"/>
              </a:ext>
            </a:extLst>
          </p:cNvPr>
          <p:cNvSpPr txBox="1"/>
          <p:nvPr/>
        </p:nvSpPr>
        <p:spPr>
          <a:xfrm>
            <a:off x="1236215" y="2181232"/>
            <a:ext cx="609452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chemeClr val="accent1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- использоваться постоянно;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C9001ADD-3C6A-409A-B286-AEB0DDC3E0D5}"/>
              </a:ext>
            </a:extLst>
          </p:cNvPr>
          <p:cNvSpPr txBox="1"/>
          <p:nvPr/>
        </p:nvSpPr>
        <p:spPr>
          <a:xfrm>
            <a:off x="1236215" y="2867461"/>
            <a:ext cx="609452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chemeClr val="accent1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- временно замещать речь;</a:t>
            </a:r>
          </a:p>
        </p:txBody>
      </p:sp>
    </p:spTree>
    <p:extLst>
      <p:ext uri="{BB962C8B-B14F-4D97-AF65-F5344CB8AC3E}">
        <p14:creationId xmlns:p14="http://schemas.microsoft.com/office/powerpoint/2010/main" val="310882758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FE07DA0C-D286-465E-8AEB-5536D6E287E4}"/>
              </a:ext>
            </a:extLst>
          </p:cNvPr>
          <p:cNvSpPr txBox="1"/>
          <p:nvPr/>
        </p:nvSpPr>
        <p:spPr>
          <a:xfrm>
            <a:off x="3162670" y="1341409"/>
            <a:ext cx="609452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Языковые группы</a:t>
            </a:r>
            <a:endParaRPr lang="ru-RU" sz="2400" b="1" dirty="0">
              <a:solidFill>
                <a:schemeClr val="accent1">
                  <a:lumMod val="50000"/>
                </a:schemeClr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31FCD110-4A39-478C-90CC-2EE5D14A1A9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97072" y="2320627"/>
            <a:ext cx="7997856" cy="36498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320310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E24AB90D-6376-43C2-A8DD-23B67307FB27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29426" y="1321606"/>
            <a:ext cx="3160616" cy="4825014"/>
          </a:xfrm>
          <a:prstGeom prst="rect">
            <a:avLst/>
          </a:prstGeom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23415654-E96F-4146-AB49-F86CD9B8854F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06815" y="1363950"/>
            <a:ext cx="3183949" cy="47826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784908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5A4A1FC3-DBD7-498F-A40C-318ADDBC73B5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8788" y="1508024"/>
            <a:ext cx="3666477" cy="504813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xmlns="" id="{1450A786-A55E-425D-A23C-816931DF8119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11853" y="2101105"/>
            <a:ext cx="5849773" cy="41638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367059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D6B4A9D2-378B-4F4A-B11C-69BD0D270F49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14221" y="1544763"/>
            <a:ext cx="7386222" cy="49270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845024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029464" y="2570226"/>
            <a:ext cx="9922447" cy="1682178"/>
          </a:xfrm>
        </p:spPr>
        <p:txBody>
          <a:bodyPr/>
          <a:lstStyle/>
          <a:p>
            <a:r>
              <a:rPr lang="ru-RU" sz="2400" b="1" kern="1800" cap="all" spc="-60" dirty="0">
                <a:solidFill>
                  <a:schemeClr val="accent1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Альтернативная коммуникация </a:t>
            </a:r>
            <a:br>
              <a:rPr lang="ru-RU" sz="2400" b="1" kern="1800" cap="all" spc="-60" dirty="0">
                <a:solidFill>
                  <a:schemeClr val="accent1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kern="1800" cap="all" spc="-60" dirty="0">
                <a:solidFill>
                  <a:schemeClr val="accent1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работе с детьми, имеющими  ОВЗ</a:t>
            </a:r>
            <a:endParaRPr lang="ru-RU" sz="24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A1D3A86D-A6EB-4702-B7DA-A30764E18851}"/>
              </a:ext>
            </a:extLst>
          </p:cNvPr>
          <p:cNvSpPr txBox="1"/>
          <p:nvPr/>
        </p:nvSpPr>
        <p:spPr>
          <a:xfrm>
            <a:off x="4633125" y="5179590"/>
            <a:ext cx="361552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err="1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Панасенкова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М.М.</a:t>
            </a:r>
            <a:br>
              <a:rPr lang="ru-RU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E-mail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panasenkovamm@mail.ru</a:t>
            </a:r>
            <a:endParaRPr lang="ru-RU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Тел.: (8652)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99-77-29 (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доб.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203)</a:t>
            </a:r>
            <a:endParaRPr lang="ru-RU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364511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5096D11A-E7FA-4BF6-A957-6039E58104DC}"/>
              </a:ext>
            </a:extLst>
          </p:cNvPr>
          <p:cNvSpPr txBox="1"/>
          <p:nvPr/>
        </p:nvSpPr>
        <p:spPr>
          <a:xfrm>
            <a:off x="2612254" y="455971"/>
            <a:ext cx="609452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СОВРЕМЕННЫЕ ВЫЗОВЫ: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2A5C4442-3414-4080-AE13-2991BDD32C0D}"/>
              </a:ext>
            </a:extLst>
          </p:cNvPr>
          <p:cNvSpPr txBox="1"/>
          <p:nvPr/>
        </p:nvSpPr>
        <p:spPr>
          <a:xfrm>
            <a:off x="469822" y="2201662"/>
            <a:ext cx="6551721" cy="31085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sz="2400" b="1" i="0" dirty="0">
                <a:solidFill>
                  <a:schemeClr val="accent1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ru-RU" sz="2800" b="1" i="0" dirty="0">
                <a:solidFill>
                  <a:schemeClr val="accent1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Альтернативная коммуникация</a:t>
            </a:r>
            <a:r>
              <a:rPr lang="ru-RU" sz="2800" b="0" i="0" dirty="0">
                <a:solidFill>
                  <a:schemeClr val="accent1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— это способы коммуникации, которые дополняют или заменяют обычную речь детям с ограниченными возможностями здоровья (ОВЗ), у которых речевые нарушения затрудняют социальное взаимодействие.</a:t>
            </a:r>
            <a:endParaRPr lang="ru-RU" sz="2800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DD40B41A-FC3C-41E6-8D55-3B38580A3439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65017" y="2432482"/>
            <a:ext cx="4125836" cy="34978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3853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5096D11A-E7FA-4BF6-A957-6039E58104DC}"/>
              </a:ext>
            </a:extLst>
          </p:cNvPr>
          <p:cNvSpPr txBox="1"/>
          <p:nvPr/>
        </p:nvSpPr>
        <p:spPr>
          <a:xfrm>
            <a:off x="2727664" y="1876397"/>
            <a:ext cx="609452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ФУНКЦИИ РЕЧИ:</a:t>
            </a:r>
          </a:p>
        </p:txBody>
      </p:sp>
      <p:sp>
        <p:nvSpPr>
          <p:cNvPr id="4" name="Прямоугольник: скругленные углы 3">
            <a:extLst>
              <a:ext uri="{FF2B5EF4-FFF2-40B4-BE49-F238E27FC236}">
                <a16:creationId xmlns:a16="http://schemas.microsoft.com/office/drawing/2014/main" xmlns="" id="{707F79F7-BE06-451C-8095-F8FECBC498CF}"/>
              </a:ext>
            </a:extLst>
          </p:cNvPr>
          <p:cNvSpPr/>
          <p:nvPr/>
        </p:nvSpPr>
        <p:spPr>
          <a:xfrm>
            <a:off x="2349209" y="2726923"/>
            <a:ext cx="2130641" cy="91440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сигнификативная</a:t>
            </a:r>
            <a:endParaRPr lang="ru-RU" dirty="0"/>
          </a:p>
        </p:txBody>
      </p:sp>
      <p:sp>
        <p:nvSpPr>
          <p:cNvPr id="7" name="Прямоугольник: скругленные углы 6">
            <a:extLst>
              <a:ext uri="{FF2B5EF4-FFF2-40B4-BE49-F238E27FC236}">
                <a16:creationId xmlns:a16="http://schemas.microsoft.com/office/drawing/2014/main" xmlns="" id="{4EA357B7-9DFD-4BB1-B427-9414B570F3F7}"/>
              </a:ext>
            </a:extLst>
          </p:cNvPr>
          <p:cNvSpPr/>
          <p:nvPr/>
        </p:nvSpPr>
        <p:spPr>
          <a:xfrm>
            <a:off x="7233081" y="2796015"/>
            <a:ext cx="2354803" cy="91440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коммуникативная</a:t>
            </a:r>
          </a:p>
        </p:txBody>
      </p:sp>
      <p:sp>
        <p:nvSpPr>
          <p:cNvPr id="5" name="Стрелка: влево-вправо 4">
            <a:extLst>
              <a:ext uri="{FF2B5EF4-FFF2-40B4-BE49-F238E27FC236}">
                <a16:creationId xmlns:a16="http://schemas.microsoft.com/office/drawing/2014/main" xmlns="" id="{2682454D-BE2B-41A6-ADB2-64A7D6FA3777}"/>
              </a:ext>
            </a:extLst>
          </p:cNvPr>
          <p:cNvSpPr/>
          <p:nvPr/>
        </p:nvSpPr>
        <p:spPr>
          <a:xfrm>
            <a:off x="5104660" y="3010899"/>
            <a:ext cx="1216152" cy="484632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57137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Рисунок 24">
            <a:extLst>
              <a:ext uri="{FF2B5EF4-FFF2-40B4-BE49-F238E27FC236}">
                <a16:creationId xmlns:a16="http://schemas.microsoft.com/office/drawing/2014/main" xmlns="" id="{B2327D0C-1EFD-433E-98FA-FDFD42DE530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6897" y="1766133"/>
            <a:ext cx="1718354" cy="1919331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990B2168-432C-4762-A170-6A5D73E3934F}"/>
              </a:ext>
            </a:extLst>
          </p:cNvPr>
          <p:cNvSpPr txBox="1"/>
          <p:nvPr/>
        </p:nvSpPr>
        <p:spPr>
          <a:xfrm>
            <a:off x="2470210" y="2208136"/>
            <a:ext cx="8440445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b="1" i="0" dirty="0">
                <a:solidFill>
                  <a:srgbClr val="333333"/>
                </a:solidFill>
                <a:effectLst/>
                <a:latin typeface="YS Text"/>
              </a:rPr>
              <a:t>     </a:t>
            </a:r>
            <a:r>
              <a:rPr lang="ru-RU" sz="2400" b="1" i="0" dirty="0">
                <a:solidFill>
                  <a:schemeClr val="accent1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Цель альтернативной коммуникации</a:t>
            </a:r>
            <a:r>
              <a:rPr lang="ru-RU" sz="2400" b="0" i="0" dirty="0">
                <a:solidFill>
                  <a:schemeClr val="accent1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— создание условий для организации межличностного взаимодействия между детьми и взрослыми, передачи социального опыта, а также максимальное развитие индивидуальных способностей ребёнка с ОВЗ.</a:t>
            </a:r>
            <a:endParaRPr lang="ru-RU" sz="2400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756691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C6E19218-04D6-4E5C-A045-800B332FFFA6}"/>
              </a:ext>
            </a:extLst>
          </p:cNvPr>
          <p:cNvSpPr txBox="1"/>
          <p:nvPr/>
        </p:nvSpPr>
        <p:spPr>
          <a:xfrm>
            <a:off x="6283911" y="3360278"/>
            <a:ext cx="320262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2400" dirty="0" err="1">
                <a:solidFill>
                  <a:schemeClr val="accent1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Проксемика</a:t>
            </a:r>
            <a:endParaRPr lang="ru-RU" sz="2400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ABE09F39-E322-4D46-8C6F-D64CDD77C74E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6333" y="2168371"/>
            <a:ext cx="3614738" cy="306705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48768BE9-D571-4E52-ABDE-F7B1A0A73BD1}"/>
              </a:ext>
            </a:extLst>
          </p:cNvPr>
          <p:cNvSpPr txBox="1"/>
          <p:nvPr/>
        </p:nvSpPr>
        <p:spPr>
          <a:xfrm>
            <a:off x="6207711" y="2805225"/>
            <a:ext cx="320262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2400" dirty="0">
                <a:solidFill>
                  <a:schemeClr val="accent1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Паралингвистика</a:t>
            </a:r>
            <a:r>
              <a:rPr lang="ru-RU" sz="24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3048B25D-9FBF-45B9-BD50-D785DDF431F3}"/>
              </a:ext>
            </a:extLst>
          </p:cNvPr>
          <p:cNvSpPr txBox="1"/>
          <p:nvPr/>
        </p:nvSpPr>
        <p:spPr>
          <a:xfrm>
            <a:off x="6360111" y="2395776"/>
            <a:ext cx="320262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24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Кинетика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4EE9E3E7-E7A1-4F9C-96F4-42328788EDD9}"/>
              </a:ext>
            </a:extLst>
          </p:cNvPr>
          <p:cNvSpPr txBox="1"/>
          <p:nvPr/>
        </p:nvSpPr>
        <p:spPr>
          <a:xfrm>
            <a:off x="5317724" y="4000560"/>
            <a:ext cx="5370991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2400" dirty="0">
                <a:solidFill>
                  <a:schemeClr val="accent1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Коммуникативная деятельность </a:t>
            </a:r>
            <a:r>
              <a:rPr lang="ru-RU" sz="24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66961575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51BE9BAB-4F71-4B07-9BC5-9E6E422BAFB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1840" y="2250747"/>
            <a:ext cx="4563123" cy="2971911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CB48CE98-78DC-4F11-826D-CFF89D709D65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75786" y="1802168"/>
            <a:ext cx="7114374" cy="44197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472825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18FDB24E-73CE-43F3-9206-4D4C72B7CC70}"/>
              </a:ext>
            </a:extLst>
          </p:cNvPr>
          <p:cNvSpPr txBox="1"/>
          <p:nvPr/>
        </p:nvSpPr>
        <p:spPr>
          <a:xfrm>
            <a:off x="650289" y="1690886"/>
            <a:ext cx="9976282" cy="336053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228600" algn="just">
              <a:lnSpc>
                <a:spcPct val="107000"/>
              </a:lnSpc>
              <a:spcAft>
                <a:spcPts val="800"/>
              </a:spcAft>
            </a:pPr>
            <a:r>
              <a:rPr lang="ru-RU" b="1" dirty="0">
                <a:solidFill>
                  <a:schemeClr val="accent1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Альтернативная коммуникация необходима детям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имеющим различные проблемы со здоровьем и особенности развития:</a:t>
            </a:r>
            <a:endParaRPr lang="ru-RU" dirty="0">
              <a:solidFill>
                <a:schemeClr val="accent1">
                  <a:lumMod val="50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dirty="0">
                <a:solidFill>
                  <a:schemeClr val="accent1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 моторной и сенсорной алалией;</a:t>
            </a:r>
            <a:endParaRPr lang="ru-RU" dirty="0">
              <a:solidFill>
                <a:schemeClr val="accent1">
                  <a:lumMod val="50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dirty="0">
                <a:solidFill>
                  <a:schemeClr val="accent1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 нарушениями слуха;</a:t>
            </a:r>
            <a:endParaRPr lang="ru-RU" dirty="0">
              <a:solidFill>
                <a:schemeClr val="accent1">
                  <a:lumMod val="50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dirty="0">
                <a:solidFill>
                  <a:schemeClr val="accent1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 двигательными нарушениями (парезы и параличи);</a:t>
            </a:r>
            <a:endParaRPr lang="ru-RU" dirty="0">
              <a:solidFill>
                <a:schemeClr val="accent1">
                  <a:lumMod val="50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dirty="0">
                <a:solidFill>
                  <a:schemeClr val="accent1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 ментальными нарушениями;</a:t>
            </a:r>
            <a:endParaRPr lang="ru-RU" dirty="0">
              <a:solidFill>
                <a:schemeClr val="accent1">
                  <a:lumMod val="50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dirty="0">
                <a:solidFill>
                  <a:schemeClr val="accent1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случае специфических органических проблем органов артикуляции;</a:t>
            </a:r>
            <a:endParaRPr lang="ru-RU" dirty="0">
              <a:solidFill>
                <a:schemeClr val="accent1">
                  <a:lumMod val="50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dirty="0">
                <a:solidFill>
                  <a:schemeClr val="accent1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при расстройствах аутистического спектра, которые могут ограничивать восприятие слов собеседника, а также способность к выражению своих мыслей при помощи слов и знаков.</a:t>
            </a:r>
            <a:endParaRPr lang="ru-RU" dirty="0">
              <a:solidFill>
                <a:schemeClr val="accent1">
                  <a:lumMod val="50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6695861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3F8E7A0F-CA73-4AC0-978E-A569EC1E51CA}"/>
              </a:ext>
            </a:extLst>
          </p:cNvPr>
          <p:cNvSpPr txBox="1"/>
          <p:nvPr/>
        </p:nvSpPr>
        <p:spPr>
          <a:xfrm>
            <a:off x="3162670" y="450480"/>
            <a:ext cx="6094520" cy="31527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ts val="1650"/>
              </a:lnSpc>
              <a:spcAft>
                <a:spcPts val="600"/>
              </a:spcAft>
            </a:pPr>
            <a:r>
              <a:rPr lang="ru-RU" sz="1800" b="1" dirty="0">
                <a:solidFill>
                  <a:schemeClr val="accent1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Некоторые средства альтернативной коммуникации</a:t>
            </a:r>
            <a:r>
              <a:rPr lang="ru-RU" sz="1800" b="1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aphicFrame>
        <p:nvGraphicFramePr>
          <p:cNvPr id="3" name="Схема 2">
            <a:extLst>
              <a:ext uri="{FF2B5EF4-FFF2-40B4-BE49-F238E27FC236}">
                <a16:creationId xmlns:a16="http://schemas.microsoft.com/office/drawing/2014/main" xmlns="" id="{8108592B-B2AA-45CF-819B-314AB01C9D4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682105538"/>
              </p:ext>
            </p:extLst>
          </p:nvPr>
        </p:nvGraphicFramePr>
        <p:xfrm>
          <a:off x="1952101" y="1305592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06303776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CCDA1F0D-2788-4521-A324-186D15005A1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4767" y="2303570"/>
            <a:ext cx="5505450" cy="25527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DEFF3761-9990-4730-9340-A4AD873B65B8}"/>
              </a:ext>
            </a:extLst>
          </p:cNvPr>
          <p:cNvSpPr txBox="1"/>
          <p:nvPr/>
        </p:nvSpPr>
        <p:spPr>
          <a:xfrm>
            <a:off x="6161103" y="2564257"/>
            <a:ext cx="5388746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Дополнительная коммуникация  в отличии от альтернативной коммуникации: </a:t>
            </a:r>
          </a:p>
          <a:p>
            <a:endParaRPr lang="ru-RU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 Применяется при запаздывании речевого развития; </a:t>
            </a:r>
          </a:p>
          <a:p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 Применяется при временном отсутствии речи; </a:t>
            </a:r>
          </a:p>
          <a:p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 Дополнительно способствует овладению речью; </a:t>
            </a:r>
          </a:p>
          <a:p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 Облегчает понимание вербальных сообщений; </a:t>
            </a:r>
          </a:p>
          <a:p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 Усиливает эффективность устной речи.</a:t>
            </a:r>
          </a:p>
        </p:txBody>
      </p:sp>
    </p:spTree>
    <p:extLst>
      <p:ext uri="{BB962C8B-B14F-4D97-AF65-F5344CB8AC3E}">
        <p14:creationId xmlns:p14="http://schemas.microsoft.com/office/powerpoint/2010/main" val="2218291855"/>
      </p:ext>
    </p:extLst>
  </p:cSld>
  <p:clrMapOvr>
    <a:masterClrMapping/>
  </p:clrMapOvr>
</p:sld>
</file>

<file path=ppt/theme/theme1.xml><?xml version="1.0" encoding="utf-8"?>
<a:theme xmlns:a="http://schemas.openxmlformats.org/drawingml/2006/main" name="WelcomeDoc">
  <a:themeElements>
    <a:clrScheme name="Custom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CF3D1C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Segoe UI">
      <a:majorFont>
        <a:latin typeface="Segoe UI Light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TF44889724_Win32" id="{A47D2243-58B7-4EA1-AC61-F4DDB07AC155}" vid="{5B84BEAD-BCA6-42F5-9270-6ECA397995E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F111ED35F8CC479449609E8A0923A6" ma:contentTypeVersion="28" ma:contentTypeDescription="Create a new document." ma:contentTypeScope="" ma:versionID="60f5a4f2d2b0abadcf532d48ebf9cb71">
  <xsd:schema xmlns:xsd="http://www.w3.org/2001/XMLSchema" xmlns:xs="http://www.w3.org/2001/XMLSchema" xmlns:p="http://schemas.microsoft.com/office/2006/metadata/properties" xmlns:ns1="http://schemas.microsoft.com/sharepoint/v3" xmlns:ns2="71af3243-3dd4-4a8d-8c0d-dd76da1f02a5" xmlns:ns3="16c05727-aa75-4e4a-9b5f-8a80a1165891" xmlns:ns4="230e9df3-be65-4c73-a93b-d1236ebd677e" targetNamespace="http://schemas.microsoft.com/office/2006/metadata/properties" ma:root="true" ma:fieldsID="7dd78129e6a1811f84807ad11c651531" ns1:_="" ns2:_="" ns3:_="" ns4:_="">
    <xsd:import namespace="http://schemas.microsoft.com/sharepoint/v3"/>
    <xsd:import namespace="71af3243-3dd4-4a8d-8c0d-dd76da1f02a5"/>
    <xsd:import namespace="16c05727-aa75-4e4a-9b5f-8a80a1165891"/>
    <xsd:import namespace="230e9df3-be65-4c73-a93b-d1236ebd677e"/>
    <xsd:element name="properties">
      <xsd:complexType>
        <xsd:sequence>
          <xsd:element name="documentManagement">
            <xsd:complexType>
              <xsd:all>
                <xsd:element ref="ns2:Status" minOccurs="0"/>
                <xsd:element ref="ns2:Image" minOccurs="0"/>
                <xsd:element ref="ns2:MediaServiceMetadata" minOccurs="0"/>
                <xsd:element ref="ns2:MediaServiceFastMetadata" minOccurs="0"/>
                <xsd:element ref="ns2:MediaServiceOCR" minOccurs="0"/>
                <xsd:element ref="ns2:MediaServiceAutoTags" minOccurs="0"/>
                <xsd:element ref="ns2:MediaServiceEventHashCode" minOccurs="0"/>
                <xsd:element ref="ns2:MediaServiceGenerationTim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1:_ip_UnifiedCompliancePolicyProperties" minOccurs="0"/>
                <xsd:element ref="ns1:_ip_UnifiedCompliancePolicyUIAction" minOccurs="0"/>
                <xsd:element ref="ns4:TaxCatchAll" minOccurs="0"/>
                <xsd:element ref="ns2:ImageTagsTaxHTField" minOccurs="0"/>
                <xsd:element ref="ns2:MediaServiceLocation" minOccurs="0"/>
                <xsd:element ref="ns2:MediaLengthInSeconds" minOccurs="0"/>
                <xsd:element ref="ns2:Background" minOccurs="0"/>
                <xsd:element ref="ns2:MediaServiceSearchProperties" minOccurs="0"/>
                <xsd:element ref="ns2:MediaServiceDocTags" minOccurs="0"/>
                <xsd:element ref="ns2:MediaServiceObjectDetectorVersions" minOccurs="0"/>
                <xsd:element ref="ns2:MediaServiceSystemTag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20" nillable="true" ma:displayName="Unified Compliance Policy Properties" ma:hidden="true" ma:internalName="_ip_UnifiedCompliancePolicyProperties" ma:readOnly="false">
      <xsd:simpleType>
        <xsd:restriction base="dms:Note"/>
      </xsd:simpleType>
    </xsd:element>
    <xsd:element name="_ip_UnifiedCompliancePolicyUIAction" ma:index="21" nillable="true" ma:displayName="Unified Compliance Policy UI Action" ma:hidden="true" ma:internalName="_ip_UnifiedCompliancePolicyUIAction" ma:readOnly="fals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af3243-3dd4-4a8d-8c0d-dd76da1f02a5" elementFormDefault="qualified">
    <xsd:import namespace="http://schemas.microsoft.com/office/2006/documentManagement/types"/>
    <xsd:import namespace="http://schemas.microsoft.com/office/infopath/2007/PartnerControls"/>
    <xsd:element name="Status" ma:index="2" nillable="true" ma:displayName="Status" ma:default="Not started" ma:format="Dropdown" ma:internalName="Status" ma:readOnly="false">
      <xsd:simpleType>
        <xsd:restriction base="dms:Choice">
          <xsd:enumeration value="Not started"/>
          <xsd:enumeration value="In Progress"/>
          <xsd:enumeration value="Completed"/>
        </xsd:restriction>
      </xsd:simpleType>
    </xsd:element>
    <xsd:element name="Image" ma:index="3" nillable="true" ma:displayName="Image" ma:format="Image" ma:internalName="Image" ma:readOnly="fals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hidden="true" ma:internalName="MediaServiceOCR" ma:readOnly="true">
      <xsd:simpleType>
        <xsd:restriction base="dms:Note"/>
      </xsd:simpleType>
    </xsd:element>
    <xsd:element name="MediaServiceAutoTags" ma:index="11" nillable="true" ma:displayName="MediaServiceAutoTags" ma:hidden="true" ma:internalName="MediaServiceAutoTags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hidden="true" ma:internalName="MediaServiceKeyPoints" ma:readOnly="false">
      <xsd:simpleType>
        <xsd:restriction base="dms:Note"/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ImageTagsTaxHTField" ma:index="25" nillable="true" ma:taxonomy="true" ma:internalName="ImageTagsTaxHTField" ma:taxonomyFieldName="MediaServiceImageTags" ma:displayName="Image Tags" ma:readOnly="false" ma:fieldId="{5cf76f15-5ced-4ddc-b409-7134ff3c332f}" ma:taxonomyMulti="true" ma:sspId="e385fb40-52d4-4fae-9c5b-3e8ff8a5878e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Location" ma:index="26" nillable="true" ma:displayName="Location" ma:hidden="true" ma:internalName="MediaServiceLocation" ma:readOnly="true">
      <xsd:simpleType>
        <xsd:restriction base="dms:Text"/>
      </xsd:simpleType>
    </xsd:element>
    <xsd:element name="MediaLengthInSeconds" ma:index="27" nillable="true" ma:displayName="MediaLengthInSeconds" ma:hidden="true" ma:internalName="MediaLengthInSeconds" ma:readOnly="true">
      <xsd:simpleType>
        <xsd:restriction base="dms:Unknown"/>
      </xsd:simpleType>
    </xsd:element>
    <xsd:element name="Background" ma:index="28" nillable="true" ma:displayName="Background" ma:default="0" ma:format="Dropdown" ma:internalName="Background">
      <xsd:simpleType>
        <xsd:restriction base="dms:Boolean"/>
      </xsd:simpleType>
    </xsd:element>
    <xsd:element name="MediaServiceSearchProperties" ma:index="29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DocTags" ma:index="30" nillable="true" ma:displayName="MediaServiceDocTags" ma:hidden="true" ma:internalName="MediaServiceDocTags" ma:readOnly="true">
      <xsd:simpleType>
        <xsd:restriction base="dms:Note"/>
      </xsd:simpleType>
    </xsd:element>
    <xsd:element name="MediaServiceObjectDetectorVersions" ma:index="31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ystemTags" ma:index="32" nillable="true" ma:displayName="MediaServiceSystemTags" ma:hidden="true" ma:internalName="MediaServiceSystemTag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c05727-aa75-4e4a-9b5f-8a80a1165891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hidden="true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hidden="true" ma:internalName="SharedWithDetail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30e9df3-be65-4c73-a93b-d1236ebd677e" elementFormDefault="qualified">
    <xsd:import namespace="http://schemas.microsoft.com/office/2006/documentManagement/types"/>
    <xsd:import namespace="http://schemas.microsoft.com/office/infopath/2007/PartnerControls"/>
    <xsd:element name="TaxCatchAll" ma:index="23" nillable="true" ma:displayName="Taxonomy Catch All Column" ma:hidden="true" ma:list="{3f6bfcbc-3db3-4ae6-bd76-326f0798ad28}" ma:internalName="TaxCatchAll" ma:readOnly="false" ma:showField="CatchAllData" ma:web="16c05727-aa75-4e4a-9b5f-8a80a116589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displayName="Content Type"/>
        <xsd:element ref="dc:title" minOccurs="0" maxOccurs="1" ma:index="1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Background xmlns="71af3243-3dd4-4a8d-8c0d-dd76da1f02a5">false</Background>
    <Status xmlns="71af3243-3dd4-4a8d-8c0d-dd76da1f02a5">Not started</Status>
    <_ip_UnifiedCompliancePolicyUIAction xmlns="http://schemas.microsoft.com/sharepoint/v3" xsi:nil="true"/>
    <Image xmlns="71af3243-3dd4-4a8d-8c0d-dd76da1f02a5">
      <Url xsi:nil="true"/>
      <Description xsi:nil="true"/>
    </Image>
    <_ip_UnifiedCompliancePolicyProperties xmlns="http://schemas.microsoft.com/sharepoint/v3" xsi:nil="true"/>
    <ImageTagsTaxHTField xmlns="71af3243-3dd4-4a8d-8c0d-dd76da1f02a5">
      <Terms xmlns="http://schemas.microsoft.com/office/infopath/2007/PartnerControls"/>
    </ImageTagsTaxHTField>
    <TaxCatchAll xmlns="230e9df3-be65-4c73-a93b-d1236ebd677e" xsi:nil="true"/>
    <MediaServiceKeyPoints xmlns="71af3243-3dd4-4a8d-8c0d-dd76da1f02a5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D0C6F549-03FF-4828-9BD8-8F40C0A2B2B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71af3243-3dd4-4a8d-8c0d-dd76da1f02a5"/>
    <ds:schemaRef ds:uri="16c05727-aa75-4e4a-9b5f-8a80a1165891"/>
    <ds:schemaRef ds:uri="230e9df3-be65-4c73-a93b-d1236ebd677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A7EFEE82-03DD-4F90-81E2-2AF29E1D81FB}">
  <ds:schemaRefs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schemas.microsoft.com/sharepoint/v3"/>
    <ds:schemaRef ds:uri="230e9df3-be65-4c73-a93b-d1236ebd677e"/>
    <ds:schemaRef ds:uri="http://purl.org/dc/terms/"/>
    <ds:schemaRef ds:uri="http://schemas.openxmlformats.org/package/2006/metadata/core-properties"/>
    <ds:schemaRef ds:uri="16c05727-aa75-4e4a-9b5f-8a80a1165891"/>
    <ds:schemaRef ds:uri="71af3243-3dd4-4a8d-8c0d-dd76da1f02a5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6FB6FBE4-5ACD-4115-9139-635E82C3D35A}">
  <ds:schemaRefs>
    <ds:schemaRef ds:uri="http://schemas.microsoft.com/sharepoint/v3/contenttype/forms"/>
  </ds:schemaRefs>
</ds:datastoreItem>
</file>

<file path=docMetadata/LabelInfo.xml><?xml version="1.0" encoding="utf-8"?>
<clbl:labelList xmlns:clbl="http://schemas.microsoft.com/office/2020/mipLabelMetadata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196</Words>
  <Application>Microsoft Office PowerPoint</Application>
  <PresentationFormat>Произвольный</PresentationFormat>
  <Paragraphs>39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WelcomeDoc</vt:lpstr>
      <vt:lpstr>Альтернативная коммуникация  в работе с детьми, имеющими  ОВЗ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Альтернативная коммуникация  в работе с детьми, имеющими  ОВЗ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2022-05-26T06:44:04Z</dcterms:created>
  <dcterms:modified xsi:type="dcterms:W3CDTF">2025-10-16T09:26:00Z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0x01010079F111ED35F8CC479449609E8A0923A6</vt:lpwstr>
  </property>
  <property fmtid="{D5CDD505-2E9C-101B-9397-08002B2CF9AE}" pid="3" name="MediaServiceImageTags">
    <vt:lpwstr/>
  </property>
</Properties>
</file>